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319" r:id="rId3"/>
    <p:sldId id="301" r:id="rId4"/>
    <p:sldId id="294" r:id="rId5"/>
    <p:sldId id="296" r:id="rId6"/>
    <p:sldId id="297" r:id="rId7"/>
    <p:sldId id="298" r:id="rId8"/>
    <p:sldId id="258" r:id="rId9"/>
    <p:sldId id="293" r:id="rId10"/>
    <p:sldId id="260" r:id="rId11"/>
    <p:sldId id="261" r:id="rId12"/>
    <p:sldId id="262" r:id="rId13"/>
    <p:sldId id="266" r:id="rId14"/>
    <p:sldId id="267" r:id="rId15"/>
    <p:sldId id="299" r:id="rId16"/>
    <p:sldId id="292" r:id="rId17"/>
    <p:sldId id="263" r:id="rId18"/>
    <p:sldId id="264" r:id="rId19"/>
    <p:sldId id="300" r:id="rId20"/>
    <p:sldId id="303" r:id="rId21"/>
    <p:sldId id="304" r:id="rId22"/>
    <p:sldId id="302" r:id="rId23"/>
    <p:sldId id="305" r:id="rId24"/>
    <p:sldId id="308" r:id="rId25"/>
    <p:sldId id="307" r:id="rId26"/>
    <p:sldId id="306" r:id="rId27"/>
    <p:sldId id="309" r:id="rId28"/>
    <p:sldId id="311" r:id="rId29"/>
    <p:sldId id="312" r:id="rId30"/>
    <p:sldId id="313" r:id="rId31"/>
    <p:sldId id="314" r:id="rId32"/>
    <p:sldId id="315" r:id="rId33"/>
    <p:sldId id="316" r:id="rId34"/>
    <p:sldId id="320" r:id="rId35"/>
    <p:sldId id="317" r:id="rId36"/>
    <p:sldId id="321" r:id="rId37"/>
    <p:sldId id="29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0" autoAdjust="0"/>
    <p:restoredTop sz="94663"/>
  </p:normalViewPr>
  <p:slideViewPr>
    <p:cSldViewPr snapToGrid="0">
      <p:cViewPr varScale="1">
        <p:scale>
          <a:sx n="115" d="100"/>
          <a:sy n="115" d="100"/>
        </p:scale>
        <p:origin x="24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CD3FC1-CF1A-4D36-8D2E-002E48CB7CD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378E19A-FD02-49EC-9CC0-5017D6D25916}">
      <dgm:prSet/>
      <dgm:spPr/>
      <dgm:t>
        <a:bodyPr/>
        <a:lstStyle/>
        <a:p>
          <a:r>
            <a:rPr lang="en-US"/>
            <a:t>Make the Election process easy and secure.</a:t>
          </a:r>
        </a:p>
      </dgm:t>
    </dgm:pt>
    <dgm:pt modelId="{0AAECA7C-93D7-436B-B5B6-7AC5E0E0754A}" type="parTrans" cxnId="{CB2A120D-8B2A-4A7C-BFB6-5FE8E80C3CC0}">
      <dgm:prSet/>
      <dgm:spPr/>
      <dgm:t>
        <a:bodyPr/>
        <a:lstStyle/>
        <a:p>
          <a:endParaRPr lang="en-US"/>
        </a:p>
      </dgm:t>
    </dgm:pt>
    <dgm:pt modelId="{706ABBCB-D906-4CD6-BA5A-8428C95BFCA9}" type="sibTrans" cxnId="{CB2A120D-8B2A-4A7C-BFB6-5FE8E80C3CC0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E6D03585-1B02-4E04-B113-180C11B90624}">
      <dgm:prSet/>
      <dgm:spPr/>
      <dgm:t>
        <a:bodyPr/>
        <a:lstStyle/>
        <a:p>
          <a:r>
            <a:rPr lang="en-US"/>
            <a:t>Avoid the waiting for my turn to vote (avoid queue-based waiting system)</a:t>
          </a:r>
        </a:p>
      </dgm:t>
    </dgm:pt>
    <dgm:pt modelId="{AE525131-9843-48BF-99BF-9D98CD293FC0}" type="parTrans" cxnId="{2BEB08FE-DF99-4AE3-8D5C-67523453AE2E}">
      <dgm:prSet/>
      <dgm:spPr/>
      <dgm:t>
        <a:bodyPr/>
        <a:lstStyle/>
        <a:p>
          <a:endParaRPr lang="en-US"/>
        </a:p>
      </dgm:t>
    </dgm:pt>
    <dgm:pt modelId="{26326D34-72F1-4002-A94C-4E237D9914FF}" type="sibTrans" cxnId="{2BEB08FE-DF99-4AE3-8D5C-67523453AE2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AE65787-D46D-4298-BDC0-A9723EA639F7}">
      <dgm:prSet/>
      <dgm:spPr/>
      <dgm:t>
        <a:bodyPr/>
        <a:lstStyle/>
        <a:p>
          <a:r>
            <a:rPr lang="en-US"/>
            <a:t>Make the vote counting process easy.</a:t>
          </a:r>
        </a:p>
      </dgm:t>
    </dgm:pt>
    <dgm:pt modelId="{3F43E08E-59B9-45E2-8B39-57E138722C2E}" type="parTrans" cxnId="{A7DD8FC7-AEC2-4BFC-A509-2B817EDDDF5B}">
      <dgm:prSet/>
      <dgm:spPr/>
      <dgm:t>
        <a:bodyPr/>
        <a:lstStyle/>
        <a:p>
          <a:endParaRPr lang="en-US"/>
        </a:p>
      </dgm:t>
    </dgm:pt>
    <dgm:pt modelId="{0EC31E38-809B-44D5-8D37-664AD83E37DF}" type="sibTrans" cxnId="{A7DD8FC7-AEC2-4BFC-A509-2B817EDDDF5B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520B046C-7D1F-49C6-A6FB-78A6874518CE}">
      <dgm:prSet/>
      <dgm:spPr/>
      <dgm:t>
        <a:bodyPr/>
        <a:lstStyle/>
        <a:p>
          <a:r>
            <a:rPr lang="en-US"/>
            <a:t>Avoid DOUBLE VOTING (casting invalid votes)</a:t>
          </a:r>
        </a:p>
      </dgm:t>
    </dgm:pt>
    <dgm:pt modelId="{36D9DE78-FAD9-4965-A9D0-4D749EC4C11E}" type="parTrans" cxnId="{455D1D18-6A83-45A3-A68E-5AFD29AE0DCE}">
      <dgm:prSet/>
      <dgm:spPr/>
      <dgm:t>
        <a:bodyPr/>
        <a:lstStyle/>
        <a:p>
          <a:endParaRPr lang="en-US"/>
        </a:p>
      </dgm:t>
    </dgm:pt>
    <dgm:pt modelId="{DF6A8EFA-29B5-4F7D-99BB-AAC173D02391}" type="sibTrans" cxnId="{455D1D18-6A83-45A3-A68E-5AFD29AE0DCE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1879CCA3-ADE6-2443-9913-282F43A6A5A0}" type="pres">
      <dgm:prSet presAssocID="{CECD3FC1-CF1A-4D36-8D2E-002E48CB7CD3}" presName="Name0" presStyleCnt="0">
        <dgm:presLayoutVars>
          <dgm:animLvl val="lvl"/>
          <dgm:resizeHandles val="exact"/>
        </dgm:presLayoutVars>
      </dgm:prSet>
      <dgm:spPr/>
    </dgm:pt>
    <dgm:pt modelId="{4131E844-2263-EC4D-82FB-9877E6DA9B0F}" type="pres">
      <dgm:prSet presAssocID="{8378E19A-FD02-49EC-9CC0-5017D6D25916}" presName="compositeNode" presStyleCnt="0">
        <dgm:presLayoutVars>
          <dgm:bulletEnabled val="1"/>
        </dgm:presLayoutVars>
      </dgm:prSet>
      <dgm:spPr/>
    </dgm:pt>
    <dgm:pt modelId="{D469073D-6E96-5B42-8762-BEC525893439}" type="pres">
      <dgm:prSet presAssocID="{8378E19A-FD02-49EC-9CC0-5017D6D25916}" presName="bgRect" presStyleLbl="bgAccFollowNode1" presStyleIdx="0" presStyleCnt="4"/>
      <dgm:spPr/>
    </dgm:pt>
    <dgm:pt modelId="{ED210085-FB90-BC4E-8C9B-524472988B43}" type="pres">
      <dgm:prSet presAssocID="{706ABBCB-D906-4CD6-BA5A-8428C95BFCA9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1B847924-F97D-4445-A1F0-9F4F39D1BC9A}" type="pres">
      <dgm:prSet presAssocID="{8378E19A-FD02-49EC-9CC0-5017D6D25916}" presName="bottomLine" presStyleLbl="alignNode1" presStyleIdx="1" presStyleCnt="8">
        <dgm:presLayoutVars/>
      </dgm:prSet>
      <dgm:spPr/>
    </dgm:pt>
    <dgm:pt modelId="{D43C6475-5828-D048-A46F-EA429D1EAFE4}" type="pres">
      <dgm:prSet presAssocID="{8378E19A-FD02-49EC-9CC0-5017D6D25916}" presName="nodeText" presStyleLbl="bgAccFollowNode1" presStyleIdx="0" presStyleCnt="4">
        <dgm:presLayoutVars>
          <dgm:bulletEnabled val="1"/>
        </dgm:presLayoutVars>
      </dgm:prSet>
      <dgm:spPr/>
    </dgm:pt>
    <dgm:pt modelId="{C0C4CACF-075E-E54D-B118-482417A64D99}" type="pres">
      <dgm:prSet presAssocID="{706ABBCB-D906-4CD6-BA5A-8428C95BFCA9}" presName="sibTrans" presStyleCnt="0"/>
      <dgm:spPr/>
    </dgm:pt>
    <dgm:pt modelId="{6BF3926B-CA04-2A41-852B-222CF9308164}" type="pres">
      <dgm:prSet presAssocID="{E6D03585-1B02-4E04-B113-180C11B90624}" presName="compositeNode" presStyleCnt="0">
        <dgm:presLayoutVars>
          <dgm:bulletEnabled val="1"/>
        </dgm:presLayoutVars>
      </dgm:prSet>
      <dgm:spPr/>
    </dgm:pt>
    <dgm:pt modelId="{0A3C61B3-D1E8-D54E-8697-5C7F71D1EA3C}" type="pres">
      <dgm:prSet presAssocID="{E6D03585-1B02-4E04-B113-180C11B90624}" presName="bgRect" presStyleLbl="bgAccFollowNode1" presStyleIdx="1" presStyleCnt="4"/>
      <dgm:spPr/>
    </dgm:pt>
    <dgm:pt modelId="{383994A9-E35B-1C4F-88E6-7D978730618F}" type="pres">
      <dgm:prSet presAssocID="{26326D34-72F1-4002-A94C-4E237D9914FF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F264D300-107F-A842-A274-D9F12A785E33}" type="pres">
      <dgm:prSet presAssocID="{E6D03585-1B02-4E04-B113-180C11B90624}" presName="bottomLine" presStyleLbl="alignNode1" presStyleIdx="3" presStyleCnt="8">
        <dgm:presLayoutVars/>
      </dgm:prSet>
      <dgm:spPr/>
    </dgm:pt>
    <dgm:pt modelId="{7524B9D8-6730-AF44-9342-3E1C0C215B97}" type="pres">
      <dgm:prSet presAssocID="{E6D03585-1B02-4E04-B113-180C11B90624}" presName="nodeText" presStyleLbl="bgAccFollowNode1" presStyleIdx="1" presStyleCnt="4">
        <dgm:presLayoutVars>
          <dgm:bulletEnabled val="1"/>
        </dgm:presLayoutVars>
      </dgm:prSet>
      <dgm:spPr/>
    </dgm:pt>
    <dgm:pt modelId="{7BE10776-A600-374A-9C45-0FA1921EC317}" type="pres">
      <dgm:prSet presAssocID="{26326D34-72F1-4002-A94C-4E237D9914FF}" presName="sibTrans" presStyleCnt="0"/>
      <dgm:spPr/>
    </dgm:pt>
    <dgm:pt modelId="{B18874DE-DB65-ED4B-9BDA-793A93716FB8}" type="pres">
      <dgm:prSet presAssocID="{1AE65787-D46D-4298-BDC0-A9723EA639F7}" presName="compositeNode" presStyleCnt="0">
        <dgm:presLayoutVars>
          <dgm:bulletEnabled val="1"/>
        </dgm:presLayoutVars>
      </dgm:prSet>
      <dgm:spPr/>
    </dgm:pt>
    <dgm:pt modelId="{9B5603A3-91FA-104D-8BD9-C602DC6FEAA6}" type="pres">
      <dgm:prSet presAssocID="{1AE65787-D46D-4298-BDC0-A9723EA639F7}" presName="bgRect" presStyleLbl="bgAccFollowNode1" presStyleIdx="2" presStyleCnt="4"/>
      <dgm:spPr/>
    </dgm:pt>
    <dgm:pt modelId="{3D7AEDA5-C947-F942-AF94-C29D26C275BD}" type="pres">
      <dgm:prSet presAssocID="{0EC31E38-809B-44D5-8D37-664AD83E37DF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A1CBED0B-43A1-EC4B-B5EC-BFD53227F47C}" type="pres">
      <dgm:prSet presAssocID="{1AE65787-D46D-4298-BDC0-A9723EA639F7}" presName="bottomLine" presStyleLbl="alignNode1" presStyleIdx="5" presStyleCnt="8">
        <dgm:presLayoutVars/>
      </dgm:prSet>
      <dgm:spPr/>
    </dgm:pt>
    <dgm:pt modelId="{7C383879-8B9E-F64F-A4AA-656F72528B7F}" type="pres">
      <dgm:prSet presAssocID="{1AE65787-D46D-4298-BDC0-A9723EA639F7}" presName="nodeText" presStyleLbl="bgAccFollowNode1" presStyleIdx="2" presStyleCnt="4">
        <dgm:presLayoutVars>
          <dgm:bulletEnabled val="1"/>
        </dgm:presLayoutVars>
      </dgm:prSet>
      <dgm:spPr/>
    </dgm:pt>
    <dgm:pt modelId="{BA1EC6BC-61DE-A640-8E92-3797EBC03296}" type="pres">
      <dgm:prSet presAssocID="{0EC31E38-809B-44D5-8D37-664AD83E37DF}" presName="sibTrans" presStyleCnt="0"/>
      <dgm:spPr/>
    </dgm:pt>
    <dgm:pt modelId="{759A30E6-9D62-CC46-89BB-8CB3036C2F7D}" type="pres">
      <dgm:prSet presAssocID="{520B046C-7D1F-49C6-A6FB-78A6874518CE}" presName="compositeNode" presStyleCnt="0">
        <dgm:presLayoutVars>
          <dgm:bulletEnabled val="1"/>
        </dgm:presLayoutVars>
      </dgm:prSet>
      <dgm:spPr/>
    </dgm:pt>
    <dgm:pt modelId="{D1D4F9C7-E019-B347-A85B-2278DD13A640}" type="pres">
      <dgm:prSet presAssocID="{520B046C-7D1F-49C6-A6FB-78A6874518CE}" presName="bgRect" presStyleLbl="bgAccFollowNode1" presStyleIdx="3" presStyleCnt="4"/>
      <dgm:spPr/>
    </dgm:pt>
    <dgm:pt modelId="{746C2EB1-4BD5-D442-B440-C6978E9A3F9D}" type="pres">
      <dgm:prSet presAssocID="{DF6A8EFA-29B5-4F7D-99BB-AAC173D02391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1665BE58-FCDA-634D-AE5B-08829C3F7081}" type="pres">
      <dgm:prSet presAssocID="{520B046C-7D1F-49C6-A6FB-78A6874518CE}" presName="bottomLine" presStyleLbl="alignNode1" presStyleIdx="7" presStyleCnt="8">
        <dgm:presLayoutVars/>
      </dgm:prSet>
      <dgm:spPr/>
    </dgm:pt>
    <dgm:pt modelId="{F4A9F344-349C-D247-9D4D-571E87E1C86C}" type="pres">
      <dgm:prSet presAssocID="{520B046C-7D1F-49C6-A6FB-78A6874518CE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1C4E010A-47AD-BC41-8025-0FCAFB90DAC8}" type="presOf" srcId="{706ABBCB-D906-4CD6-BA5A-8428C95BFCA9}" destId="{ED210085-FB90-BC4E-8C9B-524472988B43}" srcOrd="0" destOrd="0" presId="urn:microsoft.com/office/officeart/2016/7/layout/BasicLinearProcessNumbered"/>
    <dgm:cxn modelId="{CB2A120D-8B2A-4A7C-BFB6-5FE8E80C3CC0}" srcId="{CECD3FC1-CF1A-4D36-8D2E-002E48CB7CD3}" destId="{8378E19A-FD02-49EC-9CC0-5017D6D25916}" srcOrd="0" destOrd="0" parTransId="{0AAECA7C-93D7-436B-B5B6-7AC5E0E0754A}" sibTransId="{706ABBCB-D906-4CD6-BA5A-8428C95BFCA9}"/>
    <dgm:cxn modelId="{455D1D18-6A83-45A3-A68E-5AFD29AE0DCE}" srcId="{CECD3FC1-CF1A-4D36-8D2E-002E48CB7CD3}" destId="{520B046C-7D1F-49C6-A6FB-78A6874518CE}" srcOrd="3" destOrd="0" parTransId="{36D9DE78-FAD9-4965-A9D0-4D749EC4C11E}" sibTransId="{DF6A8EFA-29B5-4F7D-99BB-AAC173D02391}"/>
    <dgm:cxn modelId="{A5C61127-A522-BF4D-BABB-39602689DF36}" type="presOf" srcId="{1AE65787-D46D-4298-BDC0-A9723EA639F7}" destId="{9B5603A3-91FA-104D-8BD9-C602DC6FEAA6}" srcOrd="0" destOrd="0" presId="urn:microsoft.com/office/officeart/2016/7/layout/BasicLinearProcessNumbered"/>
    <dgm:cxn modelId="{AACB522A-7F39-364E-B63C-A337644BCAD3}" type="presOf" srcId="{26326D34-72F1-4002-A94C-4E237D9914FF}" destId="{383994A9-E35B-1C4F-88E6-7D978730618F}" srcOrd="0" destOrd="0" presId="urn:microsoft.com/office/officeart/2016/7/layout/BasicLinearProcessNumbered"/>
    <dgm:cxn modelId="{5BF3FA38-902A-D14E-BD1A-76FC80986A1E}" type="presOf" srcId="{CECD3FC1-CF1A-4D36-8D2E-002E48CB7CD3}" destId="{1879CCA3-ADE6-2443-9913-282F43A6A5A0}" srcOrd="0" destOrd="0" presId="urn:microsoft.com/office/officeart/2016/7/layout/BasicLinearProcessNumbered"/>
    <dgm:cxn modelId="{82C43A53-4F72-0D4D-9763-6907207A8ADD}" type="presOf" srcId="{8378E19A-FD02-49EC-9CC0-5017D6D25916}" destId="{D43C6475-5828-D048-A46F-EA429D1EAFE4}" srcOrd="1" destOrd="0" presId="urn:microsoft.com/office/officeart/2016/7/layout/BasicLinearProcessNumbered"/>
    <dgm:cxn modelId="{518DDB55-624B-AA4E-8EC8-852503D10357}" type="presOf" srcId="{E6D03585-1B02-4E04-B113-180C11B90624}" destId="{0A3C61B3-D1E8-D54E-8697-5C7F71D1EA3C}" srcOrd="0" destOrd="0" presId="urn:microsoft.com/office/officeart/2016/7/layout/BasicLinearProcessNumbered"/>
    <dgm:cxn modelId="{9A29595A-5F72-E544-8A65-E82CB330D812}" type="presOf" srcId="{8378E19A-FD02-49EC-9CC0-5017D6D25916}" destId="{D469073D-6E96-5B42-8762-BEC525893439}" srcOrd="0" destOrd="0" presId="urn:microsoft.com/office/officeart/2016/7/layout/BasicLinearProcessNumbered"/>
    <dgm:cxn modelId="{CCC2FB5D-95B1-4448-A081-D16C4CAA2F87}" type="presOf" srcId="{0EC31E38-809B-44D5-8D37-664AD83E37DF}" destId="{3D7AEDA5-C947-F942-AF94-C29D26C275BD}" srcOrd="0" destOrd="0" presId="urn:microsoft.com/office/officeart/2016/7/layout/BasicLinearProcessNumbered"/>
    <dgm:cxn modelId="{4575BCB8-A193-FA4E-9F8F-FA55A3226C29}" type="presOf" srcId="{1AE65787-D46D-4298-BDC0-A9723EA639F7}" destId="{7C383879-8B9E-F64F-A4AA-656F72528B7F}" srcOrd="1" destOrd="0" presId="urn:microsoft.com/office/officeart/2016/7/layout/BasicLinearProcessNumbered"/>
    <dgm:cxn modelId="{A7DD8FC7-AEC2-4BFC-A509-2B817EDDDF5B}" srcId="{CECD3FC1-CF1A-4D36-8D2E-002E48CB7CD3}" destId="{1AE65787-D46D-4298-BDC0-A9723EA639F7}" srcOrd="2" destOrd="0" parTransId="{3F43E08E-59B9-45E2-8B39-57E138722C2E}" sibTransId="{0EC31E38-809B-44D5-8D37-664AD83E37DF}"/>
    <dgm:cxn modelId="{08C1F2CF-8F68-7248-B6E0-3A82A5FE311B}" type="presOf" srcId="{DF6A8EFA-29B5-4F7D-99BB-AAC173D02391}" destId="{746C2EB1-4BD5-D442-B440-C6978E9A3F9D}" srcOrd="0" destOrd="0" presId="urn:microsoft.com/office/officeart/2016/7/layout/BasicLinearProcessNumbered"/>
    <dgm:cxn modelId="{492DA8DD-0F87-AC46-9498-F936A79E067F}" type="presOf" srcId="{520B046C-7D1F-49C6-A6FB-78A6874518CE}" destId="{F4A9F344-349C-D247-9D4D-571E87E1C86C}" srcOrd="1" destOrd="0" presId="urn:microsoft.com/office/officeart/2016/7/layout/BasicLinearProcessNumbered"/>
    <dgm:cxn modelId="{0EC54AEE-F331-0245-8440-6288DC79514C}" type="presOf" srcId="{520B046C-7D1F-49C6-A6FB-78A6874518CE}" destId="{D1D4F9C7-E019-B347-A85B-2278DD13A640}" srcOrd="0" destOrd="0" presId="urn:microsoft.com/office/officeart/2016/7/layout/BasicLinearProcessNumbered"/>
    <dgm:cxn modelId="{8F27F4FA-6BF5-C440-BD76-C8E4BA520514}" type="presOf" srcId="{E6D03585-1B02-4E04-B113-180C11B90624}" destId="{7524B9D8-6730-AF44-9342-3E1C0C215B97}" srcOrd="1" destOrd="0" presId="urn:microsoft.com/office/officeart/2016/7/layout/BasicLinearProcessNumbered"/>
    <dgm:cxn modelId="{2BEB08FE-DF99-4AE3-8D5C-67523453AE2E}" srcId="{CECD3FC1-CF1A-4D36-8D2E-002E48CB7CD3}" destId="{E6D03585-1B02-4E04-B113-180C11B90624}" srcOrd="1" destOrd="0" parTransId="{AE525131-9843-48BF-99BF-9D98CD293FC0}" sibTransId="{26326D34-72F1-4002-A94C-4E237D9914FF}"/>
    <dgm:cxn modelId="{3B718049-0594-C843-B966-C5EFFE5DEE0A}" type="presParOf" srcId="{1879CCA3-ADE6-2443-9913-282F43A6A5A0}" destId="{4131E844-2263-EC4D-82FB-9877E6DA9B0F}" srcOrd="0" destOrd="0" presId="urn:microsoft.com/office/officeart/2016/7/layout/BasicLinearProcessNumbered"/>
    <dgm:cxn modelId="{1469A1AE-CA59-B444-BA1E-96784E26D45E}" type="presParOf" srcId="{4131E844-2263-EC4D-82FB-9877E6DA9B0F}" destId="{D469073D-6E96-5B42-8762-BEC525893439}" srcOrd="0" destOrd="0" presId="urn:microsoft.com/office/officeart/2016/7/layout/BasicLinearProcessNumbered"/>
    <dgm:cxn modelId="{E0F1CE5D-CF17-7C46-B270-887FA9027A33}" type="presParOf" srcId="{4131E844-2263-EC4D-82FB-9877E6DA9B0F}" destId="{ED210085-FB90-BC4E-8C9B-524472988B43}" srcOrd="1" destOrd="0" presId="urn:microsoft.com/office/officeart/2016/7/layout/BasicLinearProcessNumbered"/>
    <dgm:cxn modelId="{3DA7801F-DECB-4E45-99C6-DB6A3742BD57}" type="presParOf" srcId="{4131E844-2263-EC4D-82FB-9877E6DA9B0F}" destId="{1B847924-F97D-4445-A1F0-9F4F39D1BC9A}" srcOrd="2" destOrd="0" presId="urn:microsoft.com/office/officeart/2016/7/layout/BasicLinearProcessNumbered"/>
    <dgm:cxn modelId="{95DDBD04-047D-8E43-B1E8-D7BFFB1E8AEA}" type="presParOf" srcId="{4131E844-2263-EC4D-82FB-9877E6DA9B0F}" destId="{D43C6475-5828-D048-A46F-EA429D1EAFE4}" srcOrd="3" destOrd="0" presId="urn:microsoft.com/office/officeart/2016/7/layout/BasicLinearProcessNumbered"/>
    <dgm:cxn modelId="{0D15E885-00B9-3948-8ED3-3FA565C63783}" type="presParOf" srcId="{1879CCA3-ADE6-2443-9913-282F43A6A5A0}" destId="{C0C4CACF-075E-E54D-B118-482417A64D99}" srcOrd="1" destOrd="0" presId="urn:microsoft.com/office/officeart/2016/7/layout/BasicLinearProcessNumbered"/>
    <dgm:cxn modelId="{F2DC6576-F96F-0F46-8DA2-69013313AC58}" type="presParOf" srcId="{1879CCA3-ADE6-2443-9913-282F43A6A5A0}" destId="{6BF3926B-CA04-2A41-852B-222CF9308164}" srcOrd="2" destOrd="0" presId="urn:microsoft.com/office/officeart/2016/7/layout/BasicLinearProcessNumbered"/>
    <dgm:cxn modelId="{2299A31A-EC46-FC48-BECD-DD334E19FAF7}" type="presParOf" srcId="{6BF3926B-CA04-2A41-852B-222CF9308164}" destId="{0A3C61B3-D1E8-D54E-8697-5C7F71D1EA3C}" srcOrd="0" destOrd="0" presId="urn:microsoft.com/office/officeart/2016/7/layout/BasicLinearProcessNumbered"/>
    <dgm:cxn modelId="{D25B4F52-856E-3F4A-91F6-2E47DC93494C}" type="presParOf" srcId="{6BF3926B-CA04-2A41-852B-222CF9308164}" destId="{383994A9-E35B-1C4F-88E6-7D978730618F}" srcOrd="1" destOrd="0" presId="urn:microsoft.com/office/officeart/2016/7/layout/BasicLinearProcessNumbered"/>
    <dgm:cxn modelId="{621036D5-99CD-6846-BAB7-64780C39C363}" type="presParOf" srcId="{6BF3926B-CA04-2A41-852B-222CF9308164}" destId="{F264D300-107F-A842-A274-D9F12A785E33}" srcOrd="2" destOrd="0" presId="urn:microsoft.com/office/officeart/2016/7/layout/BasicLinearProcessNumbered"/>
    <dgm:cxn modelId="{C7AD19B0-9FE9-3D42-A231-C26143248920}" type="presParOf" srcId="{6BF3926B-CA04-2A41-852B-222CF9308164}" destId="{7524B9D8-6730-AF44-9342-3E1C0C215B97}" srcOrd="3" destOrd="0" presId="urn:microsoft.com/office/officeart/2016/7/layout/BasicLinearProcessNumbered"/>
    <dgm:cxn modelId="{356C9B79-202F-504A-BE2A-00CCB6A09252}" type="presParOf" srcId="{1879CCA3-ADE6-2443-9913-282F43A6A5A0}" destId="{7BE10776-A600-374A-9C45-0FA1921EC317}" srcOrd="3" destOrd="0" presId="urn:microsoft.com/office/officeart/2016/7/layout/BasicLinearProcessNumbered"/>
    <dgm:cxn modelId="{E6F1B2E9-37F6-EF4E-92F0-195E43C877EB}" type="presParOf" srcId="{1879CCA3-ADE6-2443-9913-282F43A6A5A0}" destId="{B18874DE-DB65-ED4B-9BDA-793A93716FB8}" srcOrd="4" destOrd="0" presId="urn:microsoft.com/office/officeart/2016/7/layout/BasicLinearProcessNumbered"/>
    <dgm:cxn modelId="{C03CF1C7-4A67-B745-A354-038F1AD54C4C}" type="presParOf" srcId="{B18874DE-DB65-ED4B-9BDA-793A93716FB8}" destId="{9B5603A3-91FA-104D-8BD9-C602DC6FEAA6}" srcOrd="0" destOrd="0" presId="urn:microsoft.com/office/officeart/2016/7/layout/BasicLinearProcessNumbered"/>
    <dgm:cxn modelId="{73C48EDE-6A0C-4348-8E82-F835C15F1487}" type="presParOf" srcId="{B18874DE-DB65-ED4B-9BDA-793A93716FB8}" destId="{3D7AEDA5-C947-F942-AF94-C29D26C275BD}" srcOrd="1" destOrd="0" presId="urn:microsoft.com/office/officeart/2016/7/layout/BasicLinearProcessNumbered"/>
    <dgm:cxn modelId="{1D7CD8D8-F852-BC46-B338-296276899670}" type="presParOf" srcId="{B18874DE-DB65-ED4B-9BDA-793A93716FB8}" destId="{A1CBED0B-43A1-EC4B-B5EC-BFD53227F47C}" srcOrd="2" destOrd="0" presId="urn:microsoft.com/office/officeart/2016/7/layout/BasicLinearProcessNumbered"/>
    <dgm:cxn modelId="{9066F80E-514C-FA48-9529-722E8B8343B5}" type="presParOf" srcId="{B18874DE-DB65-ED4B-9BDA-793A93716FB8}" destId="{7C383879-8B9E-F64F-A4AA-656F72528B7F}" srcOrd="3" destOrd="0" presId="urn:microsoft.com/office/officeart/2016/7/layout/BasicLinearProcessNumbered"/>
    <dgm:cxn modelId="{EF492BCF-4C41-9C4A-8C9F-9746891137DD}" type="presParOf" srcId="{1879CCA3-ADE6-2443-9913-282F43A6A5A0}" destId="{BA1EC6BC-61DE-A640-8E92-3797EBC03296}" srcOrd="5" destOrd="0" presId="urn:microsoft.com/office/officeart/2016/7/layout/BasicLinearProcessNumbered"/>
    <dgm:cxn modelId="{41BD94A1-7848-7747-9BBC-6D7D71DABA9F}" type="presParOf" srcId="{1879CCA3-ADE6-2443-9913-282F43A6A5A0}" destId="{759A30E6-9D62-CC46-89BB-8CB3036C2F7D}" srcOrd="6" destOrd="0" presId="urn:microsoft.com/office/officeart/2016/7/layout/BasicLinearProcessNumbered"/>
    <dgm:cxn modelId="{791E371F-1D9D-AC49-8BB4-32D271A0B40A}" type="presParOf" srcId="{759A30E6-9D62-CC46-89BB-8CB3036C2F7D}" destId="{D1D4F9C7-E019-B347-A85B-2278DD13A640}" srcOrd="0" destOrd="0" presId="urn:microsoft.com/office/officeart/2016/7/layout/BasicLinearProcessNumbered"/>
    <dgm:cxn modelId="{6785128F-C1BD-9B47-B253-FAC6D456E39B}" type="presParOf" srcId="{759A30E6-9D62-CC46-89BB-8CB3036C2F7D}" destId="{746C2EB1-4BD5-D442-B440-C6978E9A3F9D}" srcOrd="1" destOrd="0" presId="urn:microsoft.com/office/officeart/2016/7/layout/BasicLinearProcessNumbered"/>
    <dgm:cxn modelId="{2A0C4C38-3AE0-3143-976F-5447FC24ECB6}" type="presParOf" srcId="{759A30E6-9D62-CC46-89BB-8CB3036C2F7D}" destId="{1665BE58-FCDA-634D-AE5B-08829C3F7081}" srcOrd="2" destOrd="0" presId="urn:microsoft.com/office/officeart/2016/7/layout/BasicLinearProcessNumbered"/>
    <dgm:cxn modelId="{C88E1A61-3E70-E74F-A8E3-434EBD21F487}" type="presParOf" srcId="{759A30E6-9D62-CC46-89BB-8CB3036C2F7D}" destId="{F4A9F344-349C-D247-9D4D-571E87E1C86C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98B849-0325-47D5-842A-8719192B3E9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8CFBACE-6ADA-4CDB-815C-6CA76961EB83}">
      <dgm:prSet/>
      <dgm:spPr/>
      <dgm:t>
        <a:bodyPr/>
        <a:lstStyle/>
        <a:p>
          <a:r>
            <a:rPr lang="en-US"/>
            <a:t>Steps to get started: UI application (React application) and running smart contracts.</a:t>
          </a:r>
        </a:p>
      </dgm:t>
    </dgm:pt>
    <dgm:pt modelId="{7F13480A-19BE-4646-A4BA-E7FCF9725103}" type="parTrans" cxnId="{F6F1E41C-62F2-4B14-9BE6-4FBB8BC76364}">
      <dgm:prSet/>
      <dgm:spPr/>
      <dgm:t>
        <a:bodyPr/>
        <a:lstStyle/>
        <a:p>
          <a:endParaRPr lang="en-US"/>
        </a:p>
      </dgm:t>
    </dgm:pt>
    <dgm:pt modelId="{7CD78EEE-D92A-483A-81EC-EA2E7E6DBE70}" type="sibTrans" cxnId="{F6F1E41C-62F2-4B14-9BE6-4FBB8BC76364}">
      <dgm:prSet/>
      <dgm:spPr/>
      <dgm:t>
        <a:bodyPr/>
        <a:lstStyle/>
        <a:p>
          <a:endParaRPr lang="en-US"/>
        </a:p>
      </dgm:t>
    </dgm:pt>
    <dgm:pt modelId="{B8F7397E-0685-4C92-AD34-0277A99DB3CF}">
      <dgm:prSet/>
      <dgm:spPr/>
      <dgm:t>
        <a:bodyPr/>
        <a:lstStyle/>
        <a:p>
          <a:r>
            <a:rPr lang="en-US" dirty="0"/>
            <a:t>UI walkthrough and explanation </a:t>
          </a:r>
          <a:br>
            <a:rPr lang="en-US" dirty="0"/>
          </a:br>
          <a:r>
            <a:rPr lang="en-US" dirty="0"/>
            <a:t>Note: Explanation Video link shared in this doc</a:t>
          </a:r>
        </a:p>
      </dgm:t>
    </dgm:pt>
    <dgm:pt modelId="{09687AB1-0D1A-41D5-A1B3-CF2D146540FB}" type="parTrans" cxnId="{3A8529B9-6018-4E4A-B36E-DC21A9EC3502}">
      <dgm:prSet/>
      <dgm:spPr/>
      <dgm:t>
        <a:bodyPr/>
        <a:lstStyle/>
        <a:p>
          <a:endParaRPr lang="en-US"/>
        </a:p>
      </dgm:t>
    </dgm:pt>
    <dgm:pt modelId="{89F2F739-6D1D-443A-AAD3-734BC8F2D5D0}" type="sibTrans" cxnId="{3A8529B9-6018-4E4A-B36E-DC21A9EC3502}">
      <dgm:prSet/>
      <dgm:spPr/>
      <dgm:t>
        <a:bodyPr/>
        <a:lstStyle/>
        <a:p>
          <a:endParaRPr lang="en-US"/>
        </a:p>
      </dgm:t>
    </dgm:pt>
    <dgm:pt modelId="{5D2F40FE-580D-4A28-9E2B-D8355B3B6129}">
      <dgm:prSet/>
      <dgm:spPr/>
      <dgm:t>
        <a:bodyPr/>
        <a:lstStyle/>
        <a:p>
          <a:r>
            <a:rPr lang="en-US" dirty="0"/>
            <a:t>Smart contracts explanation</a:t>
          </a:r>
          <a:br>
            <a:rPr lang="en-US"/>
          </a:br>
          <a:r>
            <a:rPr lang="en-US"/>
            <a:t>Note: Explanation Video link shared in this doc</a:t>
          </a:r>
          <a:endParaRPr lang="en-US" dirty="0"/>
        </a:p>
      </dgm:t>
    </dgm:pt>
    <dgm:pt modelId="{E678AA79-EEFA-43C6-9444-751F8D88A030}" type="parTrans" cxnId="{1F397863-08CE-4306-9A50-06829C37DC19}">
      <dgm:prSet/>
      <dgm:spPr/>
      <dgm:t>
        <a:bodyPr/>
        <a:lstStyle/>
        <a:p>
          <a:endParaRPr lang="en-US"/>
        </a:p>
      </dgm:t>
    </dgm:pt>
    <dgm:pt modelId="{B4E43D05-A146-4B50-9120-79E20C4BC07C}" type="sibTrans" cxnId="{1F397863-08CE-4306-9A50-06829C37DC19}">
      <dgm:prSet/>
      <dgm:spPr/>
      <dgm:t>
        <a:bodyPr/>
        <a:lstStyle/>
        <a:p>
          <a:endParaRPr lang="en-US"/>
        </a:p>
      </dgm:t>
    </dgm:pt>
    <dgm:pt modelId="{1CE4C159-306A-42FA-B677-80F243479B2F}">
      <dgm:prSet/>
      <dgm:spPr/>
      <dgm:t>
        <a:bodyPr/>
        <a:lstStyle/>
        <a:p>
          <a:r>
            <a:rPr lang="en-US"/>
            <a:t>Links to access the source-code and Explanation video</a:t>
          </a:r>
        </a:p>
      </dgm:t>
    </dgm:pt>
    <dgm:pt modelId="{486303FE-254C-4F90-9E25-0237D6CF987F}" type="parTrans" cxnId="{DD31FFE6-703F-45CF-ADBE-42B26F39D6AA}">
      <dgm:prSet/>
      <dgm:spPr/>
      <dgm:t>
        <a:bodyPr/>
        <a:lstStyle/>
        <a:p>
          <a:endParaRPr lang="en-US"/>
        </a:p>
      </dgm:t>
    </dgm:pt>
    <dgm:pt modelId="{BE1E65DC-DD3B-4829-B0E8-1B0BD2CBFC99}" type="sibTrans" cxnId="{DD31FFE6-703F-45CF-ADBE-42B26F39D6AA}">
      <dgm:prSet/>
      <dgm:spPr/>
      <dgm:t>
        <a:bodyPr/>
        <a:lstStyle/>
        <a:p>
          <a:endParaRPr lang="en-US"/>
        </a:p>
      </dgm:t>
    </dgm:pt>
    <dgm:pt modelId="{4C962AAB-DE05-41BD-99E4-82770F58E422}">
      <dgm:prSet/>
      <dgm:spPr/>
      <dgm:t>
        <a:bodyPr/>
        <a:lstStyle/>
        <a:p>
          <a:r>
            <a:rPr lang="en-US"/>
            <a:t>Now, Lets get started….. </a:t>
          </a:r>
        </a:p>
      </dgm:t>
    </dgm:pt>
    <dgm:pt modelId="{9D5CA31B-E9FB-4DBE-845B-A130B0A6A620}" type="parTrans" cxnId="{322F9F22-990B-4A87-AA9D-0321355728FC}">
      <dgm:prSet/>
      <dgm:spPr/>
      <dgm:t>
        <a:bodyPr/>
        <a:lstStyle/>
        <a:p>
          <a:endParaRPr lang="en-US"/>
        </a:p>
      </dgm:t>
    </dgm:pt>
    <dgm:pt modelId="{44BF26C2-FF05-455B-84C0-AF276AD3922B}" type="sibTrans" cxnId="{322F9F22-990B-4A87-AA9D-0321355728FC}">
      <dgm:prSet/>
      <dgm:spPr/>
      <dgm:t>
        <a:bodyPr/>
        <a:lstStyle/>
        <a:p>
          <a:endParaRPr lang="en-US"/>
        </a:p>
      </dgm:t>
    </dgm:pt>
    <dgm:pt modelId="{1AD5D187-D4FB-4034-B7A7-B387DA4D3D87}" type="pres">
      <dgm:prSet presAssocID="{9598B849-0325-47D5-842A-8719192B3E9D}" presName="root" presStyleCnt="0">
        <dgm:presLayoutVars>
          <dgm:dir/>
          <dgm:resizeHandles val="exact"/>
        </dgm:presLayoutVars>
      </dgm:prSet>
      <dgm:spPr/>
    </dgm:pt>
    <dgm:pt modelId="{38108C32-6C59-43C3-9483-004A5F032269}" type="pres">
      <dgm:prSet presAssocID="{88CFBACE-6ADA-4CDB-815C-6CA76961EB83}" presName="compNode" presStyleCnt="0"/>
      <dgm:spPr/>
    </dgm:pt>
    <dgm:pt modelId="{9DDC29D4-461D-401A-9074-658EA0B34887}" type="pres">
      <dgm:prSet presAssocID="{88CFBACE-6ADA-4CDB-815C-6CA76961EB83}" presName="bgRect" presStyleLbl="bgShp" presStyleIdx="0" presStyleCnt="5"/>
      <dgm:spPr/>
    </dgm:pt>
    <dgm:pt modelId="{00280B86-4E94-4C72-940F-975BC1EDB03A}" type="pres">
      <dgm:prSet presAssocID="{88CFBACE-6ADA-4CDB-815C-6CA76961EB8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3550E3B-56FD-4D27-A14C-985CCA303F8E}" type="pres">
      <dgm:prSet presAssocID="{88CFBACE-6ADA-4CDB-815C-6CA76961EB83}" presName="spaceRect" presStyleCnt="0"/>
      <dgm:spPr/>
    </dgm:pt>
    <dgm:pt modelId="{080B591A-1E48-40C0-B887-3265FF57482E}" type="pres">
      <dgm:prSet presAssocID="{88CFBACE-6ADA-4CDB-815C-6CA76961EB83}" presName="parTx" presStyleLbl="revTx" presStyleIdx="0" presStyleCnt="5">
        <dgm:presLayoutVars>
          <dgm:chMax val="0"/>
          <dgm:chPref val="0"/>
        </dgm:presLayoutVars>
      </dgm:prSet>
      <dgm:spPr/>
    </dgm:pt>
    <dgm:pt modelId="{09CAF6D8-5BCA-4B1B-AEBD-E1B7547749DC}" type="pres">
      <dgm:prSet presAssocID="{7CD78EEE-D92A-483A-81EC-EA2E7E6DBE70}" presName="sibTrans" presStyleCnt="0"/>
      <dgm:spPr/>
    </dgm:pt>
    <dgm:pt modelId="{E02B2038-D1A6-4BFC-8A1B-80D6BF9A73A6}" type="pres">
      <dgm:prSet presAssocID="{B8F7397E-0685-4C92-AD34-0277A99DB3CF}" presName="compNode" presStyleCnt="0"/>
      <dgm:spPr/>
    </dgm:pt>
    <dgm:pt modelId="{CE5B4429-68F6-4F0A-A0D6-6D636DA0C2F1}" type="pres">
      <dgm:prSet presAssocID="{B8F7397E-0685-4C92-AD34-0277A99DB3CF}" presName="bgRect" presStyleLbl="bgShp" presStyleIdx="1" presStyleCnt="5"/>
      <dgm:spPr/>
    </dgm:pt>
    <dgm:pt modelId="{3D9532EA-35FE-4CEE-BC3E-F784BA191D5F}" type="pres">
      <dgm:prSet presAssocID="{B8F7397E-0685-4C92-AD34-0277A99DB3C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F7ABDA1-1BDA-4659-9BF1-5EEB093D6950}" type="pres">
      <dgm:prSet presAssocID="{B8F7397E-0685-4C92-AD34-0277A99DB3CF}" presName="spaceRect" presStyleCnt="0"/>
      <dgm:spPr/>
    </dgm:pt>
    <dgm:pt modelId="{D2AB8C9B-4BE6-40ED-9502-05CC38BB470D}" type="pres">
      <dgm:prSet presAssocID="{B8F7397E-0685-4C92-AD34-0277A99DB3CF}" presName="parTx" presStyleLbl="revTx" presStyleIdx="1" presStyleCnt="5">
        <dgm:presLayoutVars>
          <dgm:chMax val="0"/>
          <dgm:chPref val="0"/>
        </dgm:presLayoutVars>
      </dgm:prSet>
      <dgm:spPr/>
    </dgm:pt>
    <dgm:pt modelId="{D779B27E-3880-41BF-848B-48CB7CD2BAD7}" type="pres">
      <dgm:prSet presAssocID="{89F2F739-6D1D-443A-AAD3-734BC8F2D5D0}" presName="sibTrans" presStyleCnt="0"/>
      <dgm:spPr/>
    </dgm:pt>
    <dgm:pt modelId="{9474555F-71D8-4E82-B6DF-9DF289FBA2F1}" type="pres">
      <dgm:prSet presAssocID="{5D2F40FE-580D-4A28-9E2B-D8355B3B6129}" presName="compNode" presStyleCnt="0"/>
      <dgm:spPr/>
    </dgm:pt>
    <dgm:pt modelId="{BDE2C7E5-DCC3-41C5-A08B-E0DFFED20F8B}" type="pres">
      <dgm:prSet presAssocID="{5D2F40FE-580D-4A28-9E2B-D8355B3B6129}" presName="bgRect" presStyleLbl="bgShp" presStyleIdx="2" presStyleCnt="5"/>
      <dgm:spPr/>
    </dgm:pt>
    <dgm:pt modelId="{38060B66-8A5B-48AD-9072-AD1C3E3F4E5F}" type="pres">
      <dgm:prSet presAssocID="{5D2F40FE-580D-4A28-9E2B-D8355B3B612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72F1750-CB8F-402F-B4E5-AC8322CB0678}" type="pres">
      <dgm:prSet presAssocID="{5D2F40FE-580D-4A28-9E2B-D8355B3B6129}" presName="spaceRect" presStyleCnt="0"/>
      <dgm:spPr/>
    </dgm:pt>
    <dgm:pt modelId="{94649EE2-C0FB-43B5-B717-2BB4AD7531BB}" type="pres">
      <dgm:prSet presAssocID="{5D2F40FE-580D-4A28-9E2B-D8355B3B6129}" presName="parTx" presStyleLbl="revTx" presStyleIdx="2" presStyleCnt="5">
        <dgm:presLayoutVars>
          <dgm:chMax val="0"/>
          <dgm:chPref val="0"/>
        </dgm:presLayoutVars>
      </dgm:prSet>
      <dgm:spPr/>
    </dgm:pt>
    <dgm:pt modelId="{86231063-71A3-4151-8A5E-D70875066F05}" type="pres">
      <dgm:prSet presAssocID="{B4E43D05-A146-4B50-9120-79E20C4BC07C}" presName="sibTrans" presStyleCnt="0"/>
      <dgm:spPr/>
    </dgm:pt>
    <dgm:pt modelId="{2B1ED0F5-FF53-41BC-B526-B93EFA0B1778}" type="pres">
      <dgm:prSet presAssocID="{1CE4C159-306A-42FA-B677-80F243479B2F}" presName="compNode" presStyleCnt="0"/>
      <dgm:spPr/>
    </dgm:pt>
    <dgm:pt modelId="{4F025370-D509-454C-B456-1F0FF073EB89}" type="pres">
      <dgm:prSet presAssocID="{1CE4C159-306A-42FA-B677-80F243479B2F}" presName="bgRect" presStyleLbl="bgShp" presStyleIdx="3" presStyleCnt="5"/>
      <dgm:spPr/>
    </dgm:pt>
    <dgm:pt modelId="{760792CB-4382-4255-A527-DAA9CDC6825B}" type="pres">
      <dgm:prSet presAssocID="{1CE4C159-306A-42FA-B677-80F243479B2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E5D289FA-2583-4101-9E38-D0E6CD8BEFA2}" type="pres">
      <dgm:prSet presAssocID="{1CE4C159-306A-42FA-B677-80F243479B2F}" presName="spaceRect" presStyleCnt="0"/>
      <dgm:spPr/>
    </dgm:pt>
    <dgm:pt modelId="{FD98FBB9-B4A7-4095-A5B8-49C347D416CB}" type="pres">
      <dgm:prSet presAssocID="{1CE4C159-306A-42FA-B677-80F243479B2F}" presName="parTx" presStyleLbl="revTx" presStyleIdx="3" presStyleCnt="5">
        <dgm:presLayoutVars>
          <dgm:chMax val="0"/>
          <dgm:chPref val="0"/>
        </dgm:presLayoutVars>
      </dgm:prSet>
      <dgm:spPr/>
    </dgm:pt>
    <dgm:pt modelId="{4979146F-7F28-43E4-92A9-22FF965EFF7D}" type="pres">
      <dgm:prSet presAssocID="{BE1E65DC-DD3B-4829-B0E8-1B0BD2CBFC99}" presName="sibTrans" presStyleCnt="0"/>
      <dgm:spPr/>
    </dgm:pt>
    <dgm:pt modelId="{6A314CE3-0068-448A-BB6E-1298CC71A7FB}" type="pres">
      <dgm:prSet presAssocID="{4C962AAB-DE05-41BD-99E4-82770F58E422}" presName="compNode" presStyleCnt="0"/>
      <dgm:spPr/>
    </dgm:pt>
    <dgm:pt modelId="{F23941A2-634B-4438-A963-40A827BEA54A}" type="pres">
      <dgm:prSet presAssocID="{4C962AAB-DE05-41BD-99E4-82770F58E422}" presName="bgRect" presStyleLbl="bgShp" presStyleIdx="4" presStyleCnt="5"/>
      <dgm:spPr/>
    </dgm:pt>
    <dgm:pt modelId="{518EC2CE-FE9D-4A53-A904-7F98EE3409FE}" type="pres">
      <dgm:prSet presAssocID="{4C962AAB-DE05-41BD-99E4-82770F58E42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n"/>
        </a:ext>
      </dgm:extLst>
    </dgm:pt>
    <dgm:pt modelId="{500388E6-F857-443D-B582-66722A1B4033}" type="pres">
      <dgm:prSet presAssocID="{4C962AAB-DE05-41BD-99E4-82770F58E422}" presName="spaceRect" presStyleCnt="0"/>
      <dgm:spPr/>
    </dgm:pt>
    <dgm:pt modelId="{FD315BCE-136A-4DEC-92F6-20B55684810B}" type="pres">
      <dgm:prSet presAssocID="{4C962AAB-DE05-41BD-99E4-82770F58E42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6F1E41C-62F2-4B14-9BE6-4FBB8BC76364}" srcId="{9598B849-0325-47D5-842A-8719192B3E9D}" destId="{88CFBACE-6ADA-4CDB-815C-6CA76961EB83}" srcOrd="0" destOrd="0" parTransId="{7F13480A-19BE-4646-A4BA-E7FCF9725103}" sibTransId="{7CD78EEE-D92A-483A-81EC-EA2E7E6DBE70}"/>
    <dgm:cxn modelId="{322F9F22-990B-4A87-AA9D-0321355728FC}" srcId="{9598B849-0325-47D5-842A-8719192B3E9D}" destId="{4C962AAB-DE05-41BD-99E4-82770F58E422}" srcOrd="4" destOrd="0" parTransId="{9D5CA31B-E9FB-4DBE-845B-A130B0A6A620}" sibTransId="{44BF26C2-FF05-455B-84C0-AF276AD3922B}"/>
    <dgm:cxn modelId="{57A3DA2C-0BB7-4929-B0C9-0778F3411A95}" type="presOf" srcId="{1CE4C159-306A-42FA-B677-80F243479B2F}" destId="{FD98FBB9-B4A7-4095-A5B8-49C347D416CB}" srcOrd="0" destOrd="0" presId="urn:microsoft.com/office/officeart/2018/2/layout/IconVerticalSolidList"/>
    <dgm:cxn modelId="{51BC5331-1408-4FD9-8E27-B288349E5352}" type="presOf" srcId="{5D2F40FE-580D-4A28-9E2B-D8355B3B6129}" destId="{94649EE2-C0FB-43B5-B717-2BB4AD7531BB}" srcOrd="0" destOrd="0" presId="urn:microsoft.com/office/officeart/2018/2/layout/IconVerticalSolidList"/>
    <dgm:cxn modelId="{1F397863-08CE-4306-9A50-06829C37DC19}" srcId="{9598B849-0325-47D5-842A-8719192B3E9D}" destId="{5D2F40FE-580D-4A28-9E2B-D8355B3B6129}" srcOrd="2" destOrd="0" parTransId="{E678AA79-EEFA-43C6-9444-751F8D88A030}" sibTransId="{B4E43D05-A146-4B50-9120-79E20C4BC07C}"/>
    <dgm:cxn modelId="{BBC64296-678F-4FFC-8142-370581FF4CFF}" type="presOf" srcId="{4C962AAB-DE05-41BD-99E4-82770F58E422}" destId="{FD315BCE-136A-4DEC-92F6-20B55684810B}" srcOrd="0" destOrd="0" presId="urn:microsoft.com/office/officeart/2018/2/layout/IconVerticalSolidList"/>
    <dgm:cxn modelId="{3A8529B9-6018-4E4A-B36E-DC21A9EC3502}" srcId="{9598B849-0325-47D5-842A-8719192B3E9D}" destId="{B8F7397E-0685-4C92-AD34-0277A99DB3CF}" srcOrd="1" destOrd="0" parTransId="{09687AB1-0D1A-41D5-A1B3-CF2D146540FB}" sibTransId="{89F2F739-6D1D-443A-AAD3-734BC8F2D5D0}"/>
    <dgm:cxn modelId="{17F494BC-27D8-473F-A1C0-555754967DEE}" type="presOf" srcId="{9598B849-0325-47D5-842A-8719192B3E9D}" destId="{1AD5D187-D4FB-4034-B7A7-B387DA4D3D87}" srcOrd="0" destOrd="0" presId="urn:microsoft.com/office/officeart/2018/2/layout/IconVerticalSolidList"/>
    <dgm:cxn modelId="{EF33DADA-7721-4B51-A128-F8F402DD4985}" type="presOf" srcId="{B8F7397E-0685-4C92-AD34-0277A99DB3CF}" destId="{D2AB8C9B-4BE6-40ED-9502-05CC38BB470D}" srcOrd="0" destOrd="0" presId="urn:microsoft.com/office/officeart/2018/2/layout/IconVerticalSolidList"/>
    <dgm:cxn modelId="{AA729AE1-0639-48BD-83C9-3F288FA5F599}" type="presOf" srcId="{88CFBACE-6ADA-4CDB-815C-6CA76961EB83}" destId="{080B591A-1E48-40C0-B887-3265FF57482E}" srcOrd="0" destOrd="0" presId="urn:microsoft.com/office/officeart/2018/2/layout/IconVerticalSolidList"/>
    <dgm:cxn modelId="{DD31FFE6-703F-45CF-ADBE-42B26F39D6AA}" srcId="{9598B849-0325-47D5-842A-8719192B3E9D}" destId="{1CE4C159-306A-42FA-B677-80F243479B2F}" srcOrd="3" destOrd="0" parTransId="{486303FE-254C-4F90-9E25-0237D6CF987F}" sibTransId="{BE1E65DC-DD3B-4829-B0E8-1B0BD2CBFC99}"/>
    <dgm:cxn modelId="{5B59B89C-A32E-4C9E-93B5-43CD212D8C06}" type="presParOf" srcId="{1AD5D187-D4FB-4034-B7A7-B387DA4D3D87}" destId="{38108C32-6C59-43C3-9483-004A5F032269}" srcOrd="0" destOrd="0" presId="urn:microsoft.com/office/officeart/2018/2/layout/IconVerticalSolidList"/>
    <dgm:cxn modelId="{76390407-CBFF-4BE5-B269-5B35D3E561BF}" type="presParOf" srcId="{38108C32-6C59-43C3-9483-004A5F032269}" destId="{9DDC29D4-461D-401A-9074-658EA0B34887}" srcOrd="0" destOrd="0" presId="urn:microsoft.com/office/officeart/2018/2/layout/IconVerticalSolidList"/>
    <dgm:cxn modelId="{6E4F7CB6-6FFF-4ED4-93C9-BDBA9AA86041}" type="presParOf" srcId="{38108C32-6C59-43C3-9483-004A5F032269}" destId="{00280B86-4E94-4C72-940F-975BC1EDB03A}" srcOrd="1" destOrd="0" presId="urn:microsoft.com/office/officeart/2018/2/layout/IconVerticalSolidList"/>
    <dgm:cxn modelId="{744ECD34-124D-4E25-8D85-5DF564518B9D}" type="presParOf" srcId="{38108C32-6C59-43C3-9483-004A5F032269}" destId="{03550E3B-56FD-4D27-A14C-985CCA303F8E}" srcOrd="2" destOrd="0" presId="urn:microsoft.com/office/officeart/2018/2/layout/IconVerticalSolidList"/>
    <dgm:cxn modelId="{67DA0EEE-6746-450A-84FF-EF5FE2E4E786}" type="presParOf" srcId="{38108C32-6C59-43C3-9483-004A5F032269}" destId="{080B591A-1E48-40C0-B887-3265FF57482E}" srcOrd="3" destOrd="0" presId="urn:microsoft.com/office/officeart/2018/2/layout/IconVerticalSolidList"/>
    <dgm:cxn modelId="{A0900CF7-DE40-4114-8DE0-66AC8B9AEA6F}" type="presParOf" srcId="{1AD5D187-D4FB-4034-B7A7-B387DA4D3D87}" destId="{09CAF6D8-5BCA-4B1B-AEBD-E1B7547749DC}" srcOrd="1" destOrd="0" presId="urn:microsoft.com/office/officeart/2018/2/layout/IconVerticalSolidList"/>
    <dgm:cxn modelId="{29326099-2F30-46FF-A2BF-5B21F3DE2EBE}" type="presParOf" srcId="{1AD5D187-D4FB-4034-B7A7-B387DA4D3D87}" destId="{E02B2038-D1A6-4BFC-8A1B-80D6BF9A73A6}" srcOrd="2" destOrd="0" presId="urn:microsoft.com/office/officeart/2018/2/layout/IconVerticalSolidList"/>
    <dgm:cxn modelId="{2F2D4F0E-DD26-4D21-A6DA-74BCD08B1ADF}" type="presParOf" srcId="{E02B2038-D1A6-4BFC-8A1B-80D6BF9A73A6}" destId="{CE5B4429-68F6-4F0A-A0D6-6D636DA0C2F1}" srcOrd="0" destOrd="0" presId="urn:microsoft.com/office/officeart/2018/2/layout/IconVerticalSolidList"/>
    <dgm:cxn modelId="{A1E6A739-28F8-4C10-B9D4-52B64E425715}" type="presParOf" srcId="{E02B2038-D1A6-4BFC-8A1B-80D6BF9A73A6}" destId="{3D9532EA-35FE-4CEE-BC3E-F784BA191D5F}" srcOrd="1" destOrd="0" presId="urn:microsoft.com/office/officeart/2018/2/layout/IconVerticalSolidList"/>
    <dgm:cxn modelId="{A8E027EA-5A3D-481A-9868-E063CC7609C9}" type="presParOf" srcId="{E02B2038-D1A6-4BFC-8A1B-80D6BF9A73A6}" destId="{6F7ABDA1-1BDA-4659-9BF1-5EEB093D6950}" srcOrd="2" destOrd="0" presId="urn:microsoft.com/office/officeart/2018/2/layout/IconVerticalSolidList"/>
    <dgm:cxn modelId="{7317A401-C435-4432-87E8-81E8632BAE3B}" type="presParOf" srcId="{E02B2038-D1A6-4BFC-8A1B-80D6BF9A73A6}" destId="{D2AB8C9B-4BE6-40ED-9502-05CC38BB470D}" srcOrd="3" destOrd="0" presId="urn:microsoft.com/office/officeart/2018/2/layout/IconVerticalSolidList"/>
    <dgm:cxn modelId="{132F9628-AC19-4803-8198-8502D711AA26}" type="presParOf" srcId="{1AD5D187-D4FB-4034-B7A7-B387DA4D3D87}" destId="{D779B27E-3880-41BF-848B-48CB7CD2BAD7}" srcOrd="3" destOrd="0" presId="urn:microsoft.com/office/officeart/2018/2/layout/IconVerticalSolidList"/>
    <dgm:cxn modelId="{CAFC57C8-F6DA-4424-B334-E3C9D0850A9F}" type="presParOf" srcId="{1AD5D187-D4FB-4034-B7A7-B387DA4D3D87}" destId="{9474555F-71D8-4E82-B6DF-9DF289FBA2F1}" srcOrd="4" destOrd="0" presId="urn:microsoft.com/office/officeart/2018/2/layout/IconVerticalSolidList"/>
    <dgm:cxn modelId="{E7689A5D-A61C-46C4-9E59-B6786AF6A303}" type="presParOf" srcId="{9474555F-71D8-4E82-B6DF-9DF289FBA2F1}" destId="{BDE2C7E5-DCC3-41C5-A08B-E0DFFED20F8B}" srcOrd="0" destOrd="0" presId="urn:microsoft.com/office/officeart/2018/2/layout/IconVerticalSolidList"/>
    <dgm:cxn modelId="{152ECC62-09E0-4A18-875E-26CF998FCB90}" type="presParOf" srcId="{9474555F-71D8-4E82-B6DF-9DF289FBA2F1}" destId="{38060B66-8A5B-48AD-9072-AD1C3E3F4E5F}" srcOrd="1" destOrd="0" presId="urn:microsoft.com/office/officeart/2018/2/layout/IconVerticalSolidList"/>
    <dgm:cxn modelId="{A6BC709A-D672-4665-B6F5-A357CB6BE333}" type="presParOf" srcId="{9474555F-71D8-4E82-B6DF-9DF289FBA2F1}" destId="{572F1750-CB8F-402F-B4E5-AC8322CB0678}" srcOrd="2" destOrd="0" presId="urn:microsoft.com/office/officeart/2018/2/layout/IconVerticalSolidList"/>
    <dgm:cxn modelId="{A02F4151-349E-4AB8-BA86-DB4A8ED4AFE4}" type="presParOf" srcId="{9474555F-71D8-4E82-B6DF-9DF289FBA2F1}" destId="{94649EE2-C0FB-43B5-B717-2BB4AD7531BB}" srcOrd="3" destOrd="0" presId="urn:microsoft.com/office/officeart/2018/2/layout/IconVerticalSolidList"/>
    <dgm:cxn modelId="{537C43D9-E6A9-4AE2-A65F-BC5AA4082863}" type="presParOf" srcId="{1AD5D187-D4FB-4034-B7A7-B387DA4D3D87}" destId="{86231063-71A3-4151-8A5E-D70875066F05}" srcOrd="5" destOrd="0" presId="urn:microsoft.com/office/officeart/2018/2/layout/IconVerticalSolidList"/>
    <dgm:cxn modelId="{DE084A25-AE56-44CA-A54F-A4EC08DCD0BF}" type="presParOf" srcId="{1AD5D187-D4FB-4034-B7A7-B387DA4D3D87}" destId="{2B1ED0F5-FF53-41BC-B526-B93EFA0B1778}" srcOrd="6" destOrd="0" presId="urn:microsoft.com/office/officeart/2018/2/layout/IconVerticalSolidList"/>
    <dgm:cxn modelId="{910F7343-9DAB-4E34-BE1F-4E3A64EEC0EE}" type="presParOf" srcId="{2B1ED0F5-FF53-41BC-B526-B93EFA0B1778}" destId="{4F025370-D509-454C-B456-1F0FF073EB89}" srcOrd="0" destOrd="0" presId="urn:microsoft.com/office/officeart/2018/2/layout/IconVerticalSolidList"/>
    <dgm:cxn modelId="{ECDD6071-EFF9-4CF8-9D83-260E8D5F3F5D}" type="presParOf" srcId="{2B1ED0F5-FF53-41BC-B526-B93EFA0B1778}" destId="{760792CB-4382-4255-A527-DAA9CDC6825B}" srcOrd="1" destOrd="0" presId="urn:microsoft.com/office/officeart/2018/2/layout/IconVerticalSolidList"/>
    <dgm:cxn modelId="{03AA0DF0-D560-4A10-B1FE-5879FC192F0F}" type="presParOf" srcId="{2B1ED0F5-FF53-41BC-B526-B93EFA0B1778}" destId="{E5D289FA-2583-4101-9E38-D0E6CD8BEFA2}" srcOrd="2" destOrd="0" presId="urn:microsoft.com/office/officeart/2018/2/layout/IconVerticalSolidList"/>
    <dgm:cxn modelId="{6DE89AC1-F538-40E2-A279-D3ED6233BA38}" type="presParOf" srcId="{2B1ED0F5-FF53-41BC-B526-B93EFA0B1778}" destId="{FD98FBB9-B4A7-4095-A5B8-49C347D416CB}" srcOrd="3" destOrd="0" presId="urn:microsoft.com/office/officeart/2018/2/layout/IconVerticalSolidList"/>
    <dgm:cxn modelId="{794DC076-FB9C-4BD9-8FDF-BEE7A18B31AF}" type="presParOf" srcId="{1AD5D187-D4FB-4034-B7A7-B387DA4D3D87}" destId="{4979146F-7F28-43E4-92A9-22FF965EFF7D}" srcOrd="7" destOrd="0" presId="urn:microsoft.com/office/officeart/2018/2/layout/IconVerticalSolidList"/>
    <dgm:cxn modelId="{9499E496-390E-471A-8840-058D7BE63CFA}" type="presParOf" srcId="{1AD5D187-D4FB-4034-B7A7-B387DA4D3D87}" destId="{6A314CE3-0068-448A-BB6E-1298CC71A7FB}" srcOrd="8" destOrd="0" presId="urn:microsoft.com/office/officeart/2018/2/layout/IconVerticalSolidList"/>
    <dgm:cxn modelId="{91835206-84AB-4E72-9017-46503825AD7D}" type="presParOf" srcId="{6A314CE3-0068-448A-BB6E-1298CC71A7FB}" destId="{F23941A2-634B-4438-A963-40A827BEA54A}" srcOrd="0" destOrd="0" presId="urn:microsoft.com/office/officeart/2018/2/layout/IconVerticalSolidList"/>
    <dgm:cxn modelId="{89613E07-C5C7-4F91-9D37-A63B36E5D388}" type="presParOf" srcId="{6A314CE3-0068-448A-BB6E-1298CC71A7FB}" destId="{518EC2CE-FE9D-4A53-A904-7F98EE3409FE}" srcOrd="1" destOrd="0" presId="urn:microsoft.com/office/officeart/2018/2/layout/IconVerticalSolidList"/>
    <dgm:cxn modelId="{18891001-539F-4D74-AED6-E708FDF6AE2E}" type="presParOf" srcId="{6A314CE3-0068-448A-BB6E-1298CC71A7FB}" destId="{500388E6-F857-443D-B582-66722A1B4033}" srcOrd="2" destOrd="0" presId="urn:microsoft.com/office/officeart/2018/2/layout/IconVerticalSolidList"/>
    <dgm:cxn modelId="{ED780700-C8D2-4BCB-B72B-6148B674C1F2}" type="presParOf" srcId="{6A314CE3-0068-448A-BB6E-1298CC71A7FB}" destId="{FD315BCE-136A-4DEC-92F6-20B55684810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59C0A1-80DA-4ADC-9D37-2B0A5B2EEC2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1ADD5DA-20E4-4384-85AA-3FA88E93E9CC}">
      <dgm:prSet/>
      <dgm:spPr/>
      <dgm:t>
        <a:bodyPr/>
        <a:lstStyle/>
        <a:p>
          <a:r>
            <a:rPr lang="en-US"/>
            <a:t>Made the vote counting easier.</a:t>
          </a:r>
        </a:p>
      </dgm:t>
    </dgm:pt>
    <dgm:pt modelId="{FCA8CB3C-886F-4A2C-A6F3-01E0062F9B3F}" type="parTrans" cxnId="{67ABE490-7100-4C29-8495-7A5D7B369A49}">
      <dgm:prSet/>
      <dgm:spPr/>
      <dgm:t>
        <a:bodyPr/>
        <a:lstStyle/>
        <a:p>
          <a:endParaRPr lang="en-US"/>
        </a:p>
      </dgm:t>
    </dgm:pt>
    <dgm:pt modelId="{DA2188DA-9C29-4343-8AD0-20DCBB59CBBF}" type="sibTrans" cxnId="{67ABE490-7100-4C29-8495-7A5D7B369A49}">
      <dgm:prSet/>
      <dgm:spPr/>
      <dgm:t>
        <a:bodyPr/>
        <a:lstStyle/>
        <a:p>
          <a:endParaRPr lang="en-US"/>
        </a:p>
      </dgm:t>
    </dgm:pt>
    <dgm:pt modelId="{BC9C0DBD-349A-458D-85F0-3212F7B32ED2}">
      <dgm:prSet/>
      <dgm:spPr/>
      <dgm:t>
        <a:bodyPr/>
        <a:lstStyle/>
        <a:p>
          <a:r>
            <a:rPr lang="en-US"/>
            <a:t>Since we make use of blockchain to store the data, it is immutable hence it adds security to the process workflow.</a:t>
          </a:r>
        </a:p>
      </dgm:t>
    </dgm:pt>
    <dgm:pt modelId="{D18CB5EC-9972-4366-8618-7DFA31F5EDD8}" type="parTrans" cxnId="{50A719ED-10FD-48AA-9791-90F34ED6007A}">
      <dgm:prSet/>
      <dgm:spPr/>
      <dgm:t>
        <a:bodyPr/>
        <a:lstStyle/>
        <a:p>
          <a:endParaRPr lang="en-US"/>
        </a:p>
      </dgm:t>
    </dgm:pt>
    <dgm:pt modelId="{99D6DA49-6405-41AA-8E6E-44A1CB4C118E}" type="sibTrans" cxnId="{50A719ED-10FD-48AA-9791-90F34ED6007A}">
      <dgm:prSet/>
      <dgm:spPr/>
      <dgm:t>
        <a:bodyPr/>
        <a:lstStyle/>
        <a:p>
          <a:endParaRPr lang="en-US"/>
        </a:p>
      </dgm:t>
    </dgm:pt>
    <dgm:pt modelId="{8388F697-EC55-4B1E-A0BC-162049DAAECE}">
      <dgm:prSet/>
      <dgm:spPr/>
      <dgm:t>
        <a:bodyPr/>
        <a:lstStyle/>
        <a:p>
          <a:r>
            <a:rPr lang="en-US"/>
            <a:t>Avoidance of waiting for my turn to cast my vote, since the process has been automated now.</a:t>
          </a:r>
        </a:p>
      </dgm:t>
    </dgm:pt>
    <dgm:pt modelId="{7A905B7D-BFF1-4D8E-AD7D-6BEB13DF4AA2}" type="parTrans" cxnId="{E30B306F-EF1B-46E8-9508-C5ABCA2C797F}">
      <dgm:prSet/>
      <dgm:spPr/>
      <dgm:t>
        <a:bodyPr/>
        <a:lstStyle/>
        <a:p>
          <a:endParaRPr lang="en-US"/>
        </a:p>
      </dgm:t>
    </dgm:pt>
    <dgm:pt modelId="{2E22B153-1673-4EE3-900E-69C5B855DED4}" type="sibTrans" cxnId="{E30B306F-EF1B-46E8-9508-C5ABCA2C797F}">
      <dgm:prSet/>
      <dgm:spPr/>
      <dgm:t>
        <a:bodyPr/>
        <a:lstStyle/>
        <a:p>
          <a:endParaRPr lang="en-US"/>
        </a:p>
      </dgm:t>
    </dgm:pt>
    <dgm:pt modelId="{2AFB60B6-31D9-4B77-8F97-C3797EA404BE}" type="pres">
      <dgm:prSet presAssocID="{8D59C0A1-80DA-4ADC-9D37-2B0A5B2EEC25}" presName="root" presStyleCnt="0">
        <dgm:presLayoutVars>
          <dgm:dir/>
          <dgm:resizeHandles val="exact"/>
        </dgm:presLayoutVars>
      </dgm:prSet>
      <dgm:spPr/>
    </dgm:pt>
    <dgm:pt modelId="{344047DD-9C4E-4B14-B227-A87019E05381}" type="pres">
      <dgm:prSet presAssocID="{51ADD5DA-20E4-4384-85AA-3FA88E93E9CC}" presName="compNode" presStyleCnt="0"/>
      <dgm:spPr/>
    </dgm:pt>
    <dgm:pt modelId="{C04C1443-AEC1-45C2-A89B-1AE591F5938D}" type="pres">
      <dgm:prSet presAssocID="{51ADD5DA-20E4-4384-85AA-3FA88E93E9CC}" presName="bgRect" presStyleLbl="bgShp" presStyleIdx="0" presStyleCnt="3"/>
      <dgm:spPr/>
    </dgm:pt>
    <dgm:pt modelId="{BD46BB9D-514D-4C12-B462-0231192699E1}" type="pres">
      <dgm:prSet presAssocID="{51ADD5DA-20E4-4384-85AA-3FA88E93E9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74868163-8A99-4D06-A354-08A3C2FA1C43}" type="pres">
      <dgm:prSet presAssocID="{51ADD5DA-20E4-4384-85AA-3FA88E93E9CC}" presName="spaceRect" presStyleCnt="0"/>
      <dgm:spPr/>
    </dgm:pt>
    <dgm:pt modelId="{363D2DF8-43B2-4504-900C-3F35BF88C685}" type="pres">
      <dgm:prSet presAssocID="{51ADD5DA-20E4-4384-85AA-3FA88E93E9CC}" presName="parTx" presStyleLbl="revTx" presStyleIdx="0" presStyleCnt="3">
        <dgm:presLayoutVars>
          <dgm:chMax val="0"/>
          <dgm:chPref val="0"/>
        </dgm:presLayoutVars>
      </dgm:prSet>
      <dgm:spPr/>
    </dgm:pt>
    <dgm:pt modelId="{BC9143BF-5129-4316-92A3-2CDE2E8E981A}" type="pres">
      <dgm:prSet presAssocID="{DA2188DA-9C29-4343-8AD0-20DCBB59CBBF}" presName="sibTrans" presStyleCnt="0"/>
      <dgm:spPr/>
    </dgm:pt>
    <dgm:pt modelId="{B22D1D46-8F06-4426-AE17-E4A21E7075C8}" type="pres">
      <dgm:prSet presAssocID="{BC9C0DBD-349A-458D-85F0-3212F7B32ED2}" presName="compNode" presStyleCnt="0"/>
      <dgm:spPr/>
    </dgm:pt>
    <dgm:pt modelId="{201C5FFB-4587-41C9-A8CB-C6219DD98C12}" type="pres">
      <dgm:prSet presAssocID="{BC9C0DBD-349A-458D-85F0-3212F7B32ED2}" presName="bgRect" presStyleLbl="bgShp" presStyleIdx="1" presStyleCnt="3"/>
      <dgm:spPr/>
    </dgm:pt>
    <dgm:pt modelId="{5382E697-3B8C-4135-A654-0E1FDB3A0D27}" type="pres">
      <dgm:prSet presAssocID="{BC9C0DBD-349A-458D-85F0-3212F7B32E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96D78CC8-DF05-4957-BFB4-FB94CC0FCDA5}" type="pres">
      <dgm:prSet presAssocID="{BC9C0DBD-349A-458D-85F0-3212F7B32ED2}" presName="spaceRect" presStyleCnt="0"/>
      <dgm:spPr/>
    </dgm:pt>
    <dgm:pt modelId="{A456A002-C123-4695-B8BE-E38ACFCD2E2C}" type="pres">
      <dgm:prSet presAssocID="{BC9C0DBD-349A-458D-85F0-3212F7B32ED2}" presName="parTx" presStyleLbl="revTx" presStyleIdx="1" presStyleCnt="3">
        <dgm:presLayoutVars>
          <dgm:chMax val="0"/>
          <dgm:chPref val="0"/>
        </dgm:presLayoutVars>
      </dgm:prSet>
      <dgm:spPr/>
    </dgm:pt>
    <dgm:pt modelId="{76627707-7774-443E-968F-B935D7E357AF}" type="pres">
      <dgm:prSet presAssocID="{99D6DA49-6405-41AA-8E6E-44A1CB4C118E}" presName="sibTrans" presStyleCnt="0"/>
      <dgm:spPr/>
    </dgm:pt>
    <dgm:pt modelId="{0531B099-298C-478B-9B05-40E99BBEB84D}" type="pres">
      <dgm:prSet presAssocID="{8388F697-EC55-4B1E-A0BC-162049DAAECE}" presName="compNode" presStyleCnt="0"/>
      <dgm:spPr/>
    </dgm:pt>
    <dgm:pt modelId="{60284321-5172-4A2D-9BC3-3E5AA65C0168}" type="pres">
      <dgm:prSet presAssocID="{8388F697-EC55-4B1E-A0BC-162049DAAECE}" presName="bgRect" presStyleLbl="bgShp" presStyleIdx="2" presStyleCnt="3"/>
      <dgm:spPr/>
    </dgm:pt>
    <dgm:pt modelId="{4B2D1156-DCFE-4134-ACFC-B41C861AD9C8}" type="pres">
      <dgm:prSet presAssocID="{8388F697-EC55-4B1E-A0BC-162049DAAEC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1B5A5881-4064-4B52-AE64-671940BAF206}" type="pres">
      <dgm:prSet presAssocID="{8388F697-EC55-4B1E-A0BC-162049DAAECE}" presName="spaceRect" presStyleCnt="0"/>
      <dgm:spPr/>
    </dgm:pt>
    <dgm:pt modelId="{FFEA05C7-D25B-4BC8-B73E-34D9AAB2F5A6}" type="pres">
      <dgm:prSet presAssocID="{8388F697-EC55-4B1E-A0BC-162049DAAEC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810302B-FCEB-42C6-9A4E-64F1E7EA22E0}" type="presOf" srcId="{8388F697-EC55-4B1E-A0BC-162049DAAECE}" destId="{FFEA05C7-D25B-4BC8-B73E-34D9AAB2F5A6}" srcOrd="0" destOrd="0" presId="urn:microsoft.com/office/officeart/2018/2/layout/IconVerticalSolidList"/>
    <dgm:cxn modelId="{A8302336-EF3A-4FFA-97D2-D46AC818FECF}" type="presOf" srcId="{8D59C0A1-80DA-4ADC-9D37-2B0A5B2EEC25}" destId="{2AFB60B6-31D9-4B77-8F97-C3797EA404BE}" srcOrd="0" destOrd="0" presId="urn:microsoft.com/office/officeart/2018/2/layout/IconVerticalSolidList"/>
    <dgm:cxn modelId="{E30B306F-EF1B-46E8-9508-C5ABCA2C797F}" srcId="{8D59C0A1-80DA-4ADC-9D37-2B0A5B2EEC25}" destId="{8388F697-EC55-4B1E-A0BC-162049DAAECE}" srcOrd="2" destOrd="0" parTransId="{7A905B7D-BFF1-4D8E-AD7D-6BEB13DF4AA2}" sibTransId="{2E22B153-1673-4EE3-900E-69C5B855DED4}"/>
    <dgm:cxn modelId="{67ABE490-7100-4C29-8495-7A5D7B369A49}" srcId="{8D59C0A1-80DA-4ADC-9D37-2B0A5B2EEC25}" destId="{51ADD5DA-20E4-4384-85AA-3FA88E93E9CC}" srcOrd="0" destOrd="0" parTransId="{FCA8CB3C-886F-4A2C-A6F3-01E0062F9B3F}" sibTransId="{DA2188DA-9C29-4343-8AD0-20DCBB59CBBF}"/>
    <dgm:cxn modelId="{14A592C7-1492-491C-8068-28C65E361D8E}" type="presOf" srcId="{51ADD5DA-20E4-4384-85AA-3FA88E93E9CC}" destId="{363D2DF8-43B2-4504-900C-3F35BF88C685}" srcOrd="0" destOrd="0" presId="urn:microsoft.com/office/officeart/2018/2/layout/IconVerticalSolidList"/>
    <dgm:cxn modelId="{50A719ED-10FD-48AA-9791-90F34ED6007A}" srcId="{8D59C0A1-80DA-4ADC-9D37-2B0A5B2EEC25}" destId="{BC9C0DBD-349A-458D-85F0-3212F7B32ED2}" srcOrd="1" destOrd="0" parTransId="{D18CB5EC-9972-4366-8618-7DFA31F5EDD8}" sibTransId="{99D6DA49-6405-41AA-8E6E-44A1CB4C118E}"/>
    <dgm:cxn modelId="{A5FEC2FE-8543-49A9-B54E-9D6F986553B9}" type="presOf" srcId="{BC9C0DBD-349A-458D-85F0-3212F7B32ED2}" destId="{A456A002-C123-4695-B8BE-E38ACFCD2E2C}" srcOrd="0" destOrd="0" presId="urn:microsoft.com/office/officeart/2018/2/layout/IconVerticalSolidList"/>
    <dgm:cxn modelId="{6FEE1FF9-DC87-4657-A535-DC97D1D77E02}" type="presParOf" srcId="{2AFB60B6-31D9-4B77-8F97-C3797EA404BE}" destId="{344047DD-9C4E-4B14-B227-A87019E05381}" srcOrd="0" destOrd="0" presId="urn:microsoft.com/office/officeart/2018/2/layout/IconVerticalSolidList"/>
    <dgm:cxn modelId="{4DEF1A4A-6553-4521-90F7-5873FE2E9BA6}" type="presParOf" srcId="{344047DD-9C4E-4B14-B227-A87019E05381}" destId="{C04C1443-AEC1-45C2-A89B-1AE591F5938D}" srcOrd="0" destOrd="0" presId="urn:microsoft.com/office/officeart/2018/2/layout/IconVerticalSolidList"/>
    <dgm:cxn modelId="{A5ECD5EA-AE7D-43E3-96CD-49A6E28A1A1E}" type="presParOf" srcId="{344047DD-9C4E-4B14-B227-A87019E05381}" destId="{BD46BB9D-514D-4C12-B462-0231192699E1}" srcOrd="1" destOrd="0" presId="urn:microsoft.com/office/officeart/2018/2/layout/IconVerticalSolidList"/>
    <dgm:cxn modelId="{8234FA83-384E-4D01-8482-C132EED5120F}" type="presParOf" srcId="{344047DD-9C4E-4B14-B227-A87019E05381}" destId="{74868163-8A99-4D06-A354-08A3C2FA1C43}" srcOrd="2" destOrd="0" presId="urn:microsoft.com/office/officeart/2018/2/layout/IconVerticalSolidList"/>
    <dgm:cxn modelId="{221C9F90-20BF-4B88-9467-5A5B68CC97F1}" type="presParOf" srcId="{344047DD-9C4E-4B14-B227-A87019E05381}" destId="{363D2DF8-43B2-4504-900C-3F35BF88C685}" srcOrd="3" destOrd="0" presId="urn:microsoft.com/office/officeart/2018/2/layout/IconVerticalSolidList"/>
    <dgm:cxn modelId="{641AE4EA-8D20-4CB6-9B45-943765D716A0}" type="presParOf" srcId="{2AFB60B6-31D9-4B77-8F97-C3797EA404BE}" destId="{BC9143BF-5129-4316-92A3-2CDE2E8E981A}" srcOrd="1" destOrd="0" presId="urn:microsoft.com/office/officeart/2018/2/layout/IconVerticalSolidList"/>
    <dgm:cxn modelId="{AB599871-EF65-443D-B584-E9370189D5C2}" type="presParOf" srcId="{2AFB60B6-31D9-4B77-8F97-C3797EA404BE}" destId="{B22D1D46-8F06-4426-AE17-E4A21E7075C8}" srcOrd="2" destOrd="0" presId="urn:microsoft.com/office/officeart/2018/2/layout/IconVerticalSolidList"/>
    <dgm:cxn modelId="{3BDCE1D2-5E67-4EB7-B5DC-692B45226F41}" type="presParOf" srcId="{B22D1D46-8F06-4426-AE17-E4A21E7075C8}" destId="{201C5FFB-4587-41C9-A8CB-C6219DD98C12}" srcOrd="0" destOrd="0" presId="urn:microsoft.com/office/officeart/2018/2/layout/IconVerticalSolidList"/>
    <dgm:cxn modelId="{5A4EB71C-CE5C-429E-90F3-2D0E6141897E}" type="presParOf" srcId="{B22D1D46-8F06-4426-AE17-E4A21E7075C8}" destId="{5382E697-3B8C-4135-A654-0E1FDB3A0D27}" srcOrd="1" destOrd="0" presId="urn:microsoft.com/office/officeart/2018/2/layout/IconVerticalSolidList"/>
    <dgm:cxn modelId="{4C9659C4-7DAF-4C84-BF76-A31D03DB4C77}" type="presParOf" srcId="{B22D1D46-8F06-4426-AE17-E4A21E7075C8}" destId="{96D78CC8-DF05-4957-BFB4-FB94CC0FCDA5}" srcOrd="2" destOrd="0" presId="urn:microsoft.com/office/officeart/2018/2/layout/IconVerticalSolidList"/>
    <dgm:cxn modelId="{6761487F-68FA-4AE4-9E76-5430FDB795F3}" type="presParOf" srcId="{B22D1D46-8F06-4426-AE17-E4A21E7075C8}" destId="{A456A002-C123-4695-B8BE-E38ACFCD2E2C}" srcOrd="3" destOrd="0" presId="urn:microsoft.com/office/officeart/2018/2/layout/IconVerticalSolidList"/>
    <dgm:cxn modelId="{EE9564D4-8D6E-4EB8-A837-DD6BFAFFBCC7}" type="presParOf" srcId="{2AFB60B6-31D9-4B77-8F97-C3797EA404BE}" destId="{76627707-7774-443E-968F-B935D7E357AF}" srcOrd="3" destOrd="0" presId="urn:microsoft.com/office/officeart/2018/2/layout/IconVerticalSolidList"/>
    <dgm:cxn modelId="{B8016C60-5B65-4D56-8A8D-C2D04FAFEB06}" type="presParOf" srcId="{2AFB60B6-31D9-4B77-8F97-C3797EA404BE}" destId="{0531B099-298C-478B-9B05-40E99BBEB84D}" srcOrd="4" destOrd="0" presId="urn:microsoft.com/office/officeart/2018/2/layout/IconVerticalSolidList"/>
    <dgm:cxn modelId="{0AA46FA5-8A6F-4D49-92B2-155E6B06675D}" type="presParOf" srcId="{0531B099-298C-478B-9B05-40E99BBEB84D}" destId="{60284321-5172-4A2D-9BC3-3E5AA65C0168}" srcOrd="0" destOrd="0" presId="urn:microsoft.com/office/officeart/2018/2/layout/IconVerticalSolidList"/>
    <dgm:cxn modelId="{A84DFA2C-4534-4F2C-AF56-4528652C7588}" type="presParOf" srcId="{0531B099-298C-478B-9B05-40E99BBEB84D}" destId="{4B2D1156-DCFE-4134-ACFC-B41C861AD9C8}" srcOrd="1" destOrd="0" presId="urn:microsoft.com/office/officeart/2018/2/layout/IconVerticalSolidList"/>
    <dgm:cxn modelId="{9759F323-AAB8-4629-820B-0B925F166E4F}" type="presParOf" srcId="{0531B099-298C-478B-9B05-40E99BBEB84D}" destId="{1B5A5881-4064-4B52-AE64-671940BAF206}" srcOrd="2" destOrd="0" presId="urn:microsoft.com/office/officeart/2018/2/layout/IconVerticalSolidList"/>
    <dgm:cxn modelId="{E43117C0-78E4-4DF0-BD6C-18DC1B4AC8A9}" type="presParOf" srcId="{0531B099-298C-478B-9B05-40E99BBEB84D}" destId="{FFEA05C7-D25B-4BC8-B73E-34D9AAB2F5A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CADCCD-0D95-436B-B538-117C691FC65F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71472C-0DF6-48F8-B448-530C4409E99C}">
      <dgm:prSet/>
      <dgm:spPr/>
      <dgm:t>
        <a:bodyPr/>
        <a:lstStyle/>
        <a:p>
          <a:r>
            <a:rPr lang="en-US" b="1"/>
            <a:t>Scope/ Limitations</a:t>
          </a:r>
          <a:endParaRPr lang="en-US"/>
        </a:p>
      </dgm:t>
    </dgm:pt>
    <dgm:pt modelId="{C4796208-DDA3-4478-BC3B-C209ED56C5E0}" type="parTrans" cxnId="{82803017-71BE-4F40-B26E-24348F78558E}">
      <dgm:prSet/>
      <dgm:spPr/>
      <dgm:t>
        <a:bodyPr/>
        <a:lstStyle/>
        <a:p>
          <a:endParaRPr lang="en-US"/>
        </a:p>
      </dgm:t>
    </dgm:pt>
    <dgm:pt modelId="{0B817577-D845-4603-880E-AD5C9EAA2EA0}" type="sibTrans" cxnId="{82803017-71BE-4F40-B26E-24348F78558E}">
      <dgm:prSet/>
      <dgm:spPr/>
      <dgm:t>
        <a:bodyPr/>
        <a:lstStyle/>
        <a:p>
          <a:endParaRPr lang="en-US"/>
        </a:p>
      </dgm:t>
    </dgm:pt>
    <dgm:pt modelId="{55BF59F5-A58D-4B85-9DCC-4D517FCBD58B}">
      <dgm:prSet/>
      <dgm:spPr/>
      <dgm:t>
        <a:bodyPr/>
        <a:lstStyle/>
        <a:p>
          <a:r>
            <a:rPr lang="en-US"/>
            <a:t>The scope of this Application is restricted to one election per admin.</a:t>
          </a:r>
        </a:p>
      </dgm:t>
    </dgm:pt>
    <dgm:pt modelId="{7B757798-6F76-4EEF-AF72-0DC171FBDA48}" type="parTrans" cxnId="{B0F3F5BA-032A-4430-9EA4-3192140C47B6}">
      <dgm:prSet/>
      <dgm:spPr/>
      <dgm:t>
        <a:bodyPr/>
        <a:lstStyle/>
        <a:p>
          <a:endParaRPr lang="en-US"/>
        </a:p>
      </dgm:t>
    </dgm:pt>
    <dgm:pt modelId="{B40CD253-24BD-4335-AF0E-E8ACF9CCB00B}" type="sibTrans" cxnId="{B0F3F5BA-032A-4430-9EA4-3192140C47B6}">
      <dgm:prSet/>
      <dgm:spPr/>
      <dgm:t>
        <a:bodyPr/>
        <a:lstStyle/>
        <a:p>
          <a:endParaRPr lang="en-US"/>
        </a:p>
      </dgm:t>
    </dgm:pt>
    <dgm:pt modelId="{21C2CBA4-AA4D-4A2C-96A2-B9372768A097}">
      <dgm:prSet/>
      <dgm:spPr/>
      <dgm:t>
        <a:bodyPr/>
        <a:lstStyle/>
        <a:p>
          <a:r>
            <a:rPr lang="en-US" dirty="0"/>
            <a:t>An admin can organize only a single election.</a:t>
          </a:r>
        </a:p>
      </dgm:t>
    </dgm:pt>
    <dgm:pt modelId="{4995627C-B57E-448A-9AA9-ED1A849BE943}" type="parTrans" cxnId="{D992BD52-0113-49D6-9F2F-C277A850EC77}">
      <dgm:prSet/>
      <dgm:spPr/>
      <dgm:t>
        <a:bodyPr/>
        <a:lstStyle/>
        <a:p>
          <a:endParaRPr lang="en-US"/>
        </a:p>
      </dgm:t>
    </dgm:pt>
    <dgm:pt modelId="{CE02C063-5FD2-47E4-9ECC-905EB9AEAF5B}" type="sibTrans" cxnId="{D992BD52-0113-49D6-9F2F-C277A850EC77}">
      <dgm:prSet/>
      <dgm:spPr/>
      <dgm:t>
        <a:bodyPr/>
        <a:lstStyle/>
        <a:p>
          <a:endParaRPr lang="en-US"/>
        </a:p>
      </dgm:t>
    </dgm:pt>
    <dgm:pt modelId="{C3C297D8-D751-4826-A8D1-EC6464952633}">
      <dgm:prSet/>
      <dgm:spPr/>
      <dgm:t>
        <a:bodyPr/>
        <a:lstStyle/>
        <a:p>
          <a:r>
            <a:rPr lang="en-US" b="1"/>
            <a:t>Extensions</a:t>
          </a:r>
          <a:endParaRPr lang="en-US"/>
        </a:p>
      </dgm:t>
    </dgm:pt>
    <dgm:pt modelId="{86DD2D10-D6B9-4C90-9E3C-E05D587C3F17}" type="parTrans" cxnId="{0E13B253-9140-45C4-B285-1655933AE06D}">
      <dgm:prSet/>
      <dgm:spPr/>
      <dgm:t>
        <a:bodyPr/>
        <a:lstStyle/>
        <a:p>
          <a:endParaRPr lang="en-US"/>
        </a:p>
      </dgm:t>
    </dgm:pt>
    <dgm:pt modelId="{0ED677BD-55D5-44B5-BD52-12625BC17FAF}" type="sibTrans" cxnId="{0E13B253-9140-45C4-B285-1655933AE06D}">
      <dgm:prSet/>
      <dgm:spPr/>
      <dgm:t>
        <a:bodyPr/>
        <a:lstStyle/>
        <a:p>
          <a:endParaRPr lang="en-US"/>
        </a:p>
      </dgm:t>
    </dgm:pt>
    <dgm:pt modelId="{EE2CF24B-719D-47D5-9568-CDCAD186576F}">
      <dgm:prSet/>
      <dgm:spPr/>
      <dgm:t>
        <a:bodyPr/>
        <a:lstStyle/>
        <a:p>
          <a:pPr>
            <a:buNone/>
          </a:pPr>
          <a:r>
            <a:rPr lang="en-US" dirty="0"/>
            <a:t>This can be extended in such a way that, the smart contracts can be split into three different entities </a:t>
          </a:r>
        </a:p>
      </dgm:t>
    </dgm:pt>
    <dgm:pt modelId="{C8F776BD-5DD4-4D5D-B479-2677317D7627}" type="parTrans" cxnId="{0683BDFA-1338-49EC-9B40-7A865C1DC943}">
      <dgm:prSet/>
      <dgm:spPr/>
      <dgm:t>
        <a:bodyPr/>
        <a:lstStyle/>
        <a:p>
          <a:endParaRPr lang="en-US"/>
        </a:p>
      </dgm:t>
    </dgm:pt>
    <dgm:pt modelId="{0274712D-3EE9-4BA0-ADA1-2EAA5F4CA3B2}" type="sibTrans" cxnId="{0683BDFA-1338-49EC-9B40-7A865C1DC943}">
      <dgm:prSet/>
      <dgm:spPr/>
      <dgm:t>
        <a:bodyPr/>
        <a:lstStyle/>
        <a:p>
          <a:endParaRPr lang="en-US"/>
        </a:p>
      </dgm:t>
    </dgm:pt>
    <dgm:pt modelId="{F3007CDA-F619-4E20-83DA-929E3730BABE}">
      <dgm:prSet/>
      <dgm:spPr/>
      <dgm:t>
        <a:bodyPr/>
        <a:lstStyle/>
        <a:p>
          <a:pPr>
            <a:buFont typeface="Wingdings" pitchFamily="2" charset="2"/>
            <a:buChar char="§"/>
          </a:pPr>
          <a:r>
            <a:rPr lang="en-US" dirty="0"/>
            <a:t>Election (indexed with address)</a:t>
          </a:r>
        </a:p>
      </dgm:t>
    </dgm:pt>
    <dgm:pt modelId="{78950C9D-2413-4059-A07F-FFE42AAEC7CD}" type="parTrans" cxnId="{B043863A-E13F-44F3-9265-8DD8E793C141}">
      <dgm:prSet/>
      <dgm:spPr/>
      <dgm:t>
        <a:bodyPr/>
        <a:lstStyle/>
        <a:p>
          <a:endParaRPr lang="en-US"/>
        </a:p>
      </dgm:t>
    </dgm:pt>
    <dgm:pt modelId="{4388ACB3-0CA1-4736-8471-F2FBF78A8DAF}" type="sibTrans" cxnId="{B043863A-E13F-44F3-9265-8DD8E793C141}">
      <dgm:prSet/>
      <dgm:spPr/>
      <dgm:t>
        <a:bodyPr/>
        <a:lstStyle/>
        <a:p>
          <a:endParaRPr lang="en-US"/>
        </a:p>
      </dgm:t>
    </dgm:pt>
    <dgm:pt modelId="{0573B41D-7BEC-4422-A39E-6A7A7CC847B7}">
      <dgm:prSet/>
      <dgm:spPr/>
      <dgm:t>
        <a:bodyPr/>
        <a:lstStyle/>
        <a:p>
          <a:pPr>
            <a:buFont typeface="Wingdings" pitchFamily="2" charset="2"/>
            <a:buChar char="§"/>
          </a:pPr>
          <a:r>
            <a:rPr lang="en-US" dirty="0"/>
            <a:t>Candidates (referenced with election address)</a:t>
          </a:r>
        </a:p>
      </dgm:t>
    </dgm:pt>
    <dgm:pt modelId="{641FB4B9-D7B1-4DC6-B56E-37D31F45D4F0}" type="parTrans" cxnId="{BDE3CF12-2C54-4268-B7D2-16A2B2E39D5A}">
      <dgm:prSet/>
      <dgm:spPr/>
      <dgm:t>
        <a:bodyPr/>
        <a:lstStyle/>
        <a:p>
          <a:endParaRPr lang="en-US"/>
        </a:p>
      </dgm:t>
    </dgm:pt>
    <dgm:pt modelId="{45DF36F3-0105-44FF-ABE5-569B154E5034}" type="sibTrans" cxnId="{BDE3CF12-2C54-4268-B7D2-16A2B2E39D5A}">
      <dgm:prSet/>
      <dgm:spPr/>
      <dgm:t>
        <a:bodyPr/>
        <a:lstStyle/>
        <a:p>
          <a:endParaRPr lang="en-US"/>
        </a:p>
      </dgm:t>
    </dgm:pt>
    <dgm:pt modelId="{C7B2128D-05D7-4BCE-AA2B-D09367DCFA39}">
      <dgm:prSet/>
      <dgm:spPr/>
      <dgm:t>
        <a:bodyPr/>
        <a:lstStyle/>
        <a:p>
          <a:pPr>
            <a:buFont typeface="Wingdings" pitchFamily="2" charset="2"/>
            <a:buChar char="§"/>
          </a:pPr>
          <a:r>
            <a:rPr lang="en-US" dirty="0"/>
            <a:t>Voters (referenced with election address)</a:t>
          </a:r>
        </a:p>
      </dgm:t>
    </dgm:pt>
    <dgm:pt modelId="{1726E120-C2C5-4F28-9669-71B1B476A746}" type="parTrans" cxnId="{F16ED503-E25F-48C7-892E-DC53AF8E0350}">
      <dgm:prSet/>
      <dgm:spPr/>
      <dgm:t>
        <a:bodyPr/>
        <a:lstStyle/>
        <a:p>
          <a:endParaRPr lang="en-US"/>
        </a:p>
      </dgm:t>
    </dgm:pt>
    <dgm:pt modelId="{476ABBD4-7795-4B4E-BB2B-3C4CE12F2FF9}" type="sibTrans" cxnId="{F16ED503-E25F-48C7-892E-DC53AF8E0350}">
      <dgm:prSet/>
      <dgm:spPr/>
      <dgm:t>
        <a:bodyPr/>
        <a:lstStyle/>
        <a:p>
          <a:endParaRPr lang="en-US"/>
        </a:p>
      </dgm:t>
    </dgm:pt>
    <dgm:pt modelId="{1729B155-08B2-7B46-9937-C162B3E2F9C0}" type="pres">
      <dgm:prSet presAssocID="{FECADCCD-0D95-436B-B538-117C691FC65F}" presName="linear" presStyleCnt="0">
        <dgm:presLayoutVars>
          <dgm:dir/>
          <dgm:animLvl val="lvl"/>
          <dgm:resizeHandles val="exact"/>
        </dgm:presLayoutVars>
      </dgm:prSet>
      <dgm:spPr/>
    </dgm:pt>
    <dgm:pt modelId="{EBA8307C-3893-1446-94AC-70FBEAFE8877}" type="pres">
      <dgm:prSet presAssocID="{9C71472C-0DF6-48F8-B448-530C4409E99C}" presName="parentLin" presStyleCnt="0"/>
      <dgm:spPr/>
    </dgm:pt>
    <dgm:pt modelId="{7726DA49-9327-EC43-94AE-1478EA9F2CED}" type="pres">
      <dgm:prSet presAssocID="{9C71472C-0DF6-48F8-B448-530C4409E99C}" presName="parentLeftMargin" presStyleLbl="node1" presStyleIdx="0" presStyleCnt="2"/>
      <dgm:spPr/>
    </dgm:pt>
    <dgm:pt modelId="{74E562AF-47C3-6D42-9D09-87B8C8BB02BE}" type="pres">
      <dgm:prSet presAssocID="{9C71472C-0DF6-48F8-B448-530C4409E99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37AC1CD-25D2-7146-A241-F3AF9E508B52}" type="pres">
      <dgm:prSet presAssocID="{9C71472C-0DF6-48F8-B448-530C4409E99C}" presName="negativeSpace" presStyleCnt="0"/>
      <dgm:spPr/>
    </dgm:pt>
    <dgm:pt modelId="{81A2D4B0-970E-3347-96FA-EFD6ED0AE290}" type="pres">
      <dgm:prSet presAssocID="{9C71472C-0DF6-48F8-B448-530C4409E99C}" presName="childText" presStyleLbl="conFgAcc1" presStyleIdx="0" presStyleCnt="2">
        <dgm:presLayoutVars>
          <dgm:bulletEnabled val="1"/>
        </dgm:presLayoutVars>
      </dgm:prSet>
      <dgm:spPr/>
    </dgm:pt>
    <dgm:pt modelId="{68F883CF-BEB5-0C4C-B2A5-5F3D3EFC837E}" type="pres">
      <dgm:prSet presAssocID="{0B817577-D845-4603-880E-AD5C9EAA2EA0}" presName="spaceBetweenRectangles" presStyleCnt="0"/>
      <dgm:spPr/>
    </dgm:pt>
    <dgm:pt modelId="{E1A01F0B-B7CF-B047-B1DC-BF588CC2022E}" type="pres">
      <dgm:prSet presAssocID="{C3C297D8-D751-4826-A8D1-EC6464952633}" presName="parentLin" presStyleCnt="0"/>
      <dgm:spPr/>
    </dgm:pt>
    <dgm:pt modelId="{DA51A4C4-1490-1447-8DBD-9459A8EDE5D7}" type="pres">
      <dgm:prSet presAssocID="{C3C297D8-D751-4826-A8D1-EC6464952633}" presName="parentLeftMargin" presStyleLbl="node1" presStyleIdx="0" presStyleCnt="2"/>
      <dgm:spPr/>
    </dgm:pt>
    <dgm:pt modelId="{D76C8966-50C0-914A-AB23-60921D577F4D}" type="pres">
      <dgm:prSet presAssocID="{C3C297D8-D751-4826-A8D1-EC646495263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3EC43EC-5C65-8B4D-A5FB-6AFF313827CC}" type="pres">
      <dgm:prSet presAssocID="{C3C297D8-D751-4826-A8D1-EC6464952633}" presName="negativeSpace" presStyleCnt="0"/>
      <dgm:spPr/>
    </dgm:pt>
    <dgm:pt modelId="{D9188F5C-A5CA-E342-9339-7E82BD8CB0C2}" type="pres">
      <dgm:prSet presAssocID="{C3C297D8-D751-4826-A8D1-EC646495263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16ED503-E25F-48C7-892E-DC53AF8E0350}" srcId="{EE2CF24B-719D-47D5-9568-CDCAD186576F}" destId="{C7B2128D-05D7-4BCE-AA2B-D09367DCFA39}" srcOrd="2" destOrd="0" parTransId="{1726E120-C2C5-4F28-9669-71B1B476A746}" sibTransId="{476ABBD4-7795-4B4E-BB2B-3C4CE12F2FF9}"/>
    <dgm:cxn modelId="{A5166F07-17DD-DF49-92C2-0D99BCA2C6D5}" type="presOf" srcId="{55BF59F5-A58D-4B85-9DCC-4D517FCBD58B}" destId="{81A2D4B0-970E-3347-96FA-EFD6ED0AE290}" srcOrd="0" destOrd="0" presId="urn:microsoft.com/office/officeart/2005/8/layout/list1"/>
    <dgm:cxn modelId="{BDE3CF12-2C54-4268-B7D2-16A2B2E39D5A}" srcId="{EE2CF24B-719D-47D5-9568-CDCAD186576F}" destId="{0573B41D-7BEC-4422-A39E-6A7A7CC847B7}" srcOrd="1" destOrd="0" parTransId="{641FB4B9-D7B1-4DC6-B56E-37D31F45D4F0}" sibTransId="{45DF36F3-0105-44FF-ABE5-569B154E5034}"/>
    <dgm:cxn modelId="{82803017-71BE-4F40-B26E-24348F78558E}" srcId="{FECADCCD-0D95-436B-B538-117C691FC65F}" destId="{9C71472C-0DF6-48F8-B448-530C4409E99C}" srcOrd="0" destOrd="0" parTransId="{C4796208-DDA3-4478-BC3B-C209ED56C5E0}" sibTransId="{0B817577-D845-4603-880E-AD5C9EAA2EA0}"/>
    <dgm:cxn modelId="{A3A7813A-AF01-1D47-8F98-5685A789E326}" type="presOf" srcId="{C3C297D8-D751-4826-A8D1-EC6464952633}" destId="{DA51A4C4-1490-1447-8DBD-9459A8EDE5D7}" srcOrd="0" destOrd="0" presId="urn:microsoft.com/office/officeart/2005/8/layout/list1"/>
    <dgm:cxn modelId="{B043863A-E13F-44F3-9265-8DD8E793C141}" srcId="{EE2CF24B-719D-47D5-9568-CDCAD186576F}" destId="{F3007CDA-F619-4E20-83DA-929E3730BABE}" srcOrd="0" destOrd="0" parTransId="{78950C9D-2413-4059-A07F-FFE42AAEC7CD}" sibTransId="{4388ACB3-0CA1-4736-8471-F2FBF78A8DAF}"/>
    <dgm:cxn modelId="{64BA634E-89A2-8C4D-8CB9-94DAA435C49A}" type="presOf" srcId="{EE2CF24B-719D-47D5-9568-CDCAD186576F}" destId="{D9188F5C-A5CA-E342-9339-7E82BD8CB0C2}" srcOrd="0" destOrd="0" presId="urn:microsoft.com/office/officeart/2005/8/layout/list1"/>
    <dgm:cxn modelId="{D992BD52-0113-49D6-9F2F-C277A850EC77}" srcId="{9C71472C-0DF6-48F8-B448-530C4409E99C}" destId="{21C2CBA4-AA4D-4A2C-96A2-B9372768A097}" srcOrd="1" destOrd="0" parTransId="{4995627C-B57E-448A-9AA9-ED1A849BE943}" sibTransId="{CE02C063-5FD2-47E4-9ECC-905EB9AEAF5B}"/>
    <dgm:cxn modelId="{0E13B253-9140-45C4-B285-1655933AE06D}" srcId="{FECADCCD-0D95-436B-B538-117C691FC65F}" destId="{C3C297D8-D751-4826-A8D1-EC6464952633}" srcOrd="1" destOrd="0" parTransId="{86DD2D10-D6B9-4C90-9E3C-E05D587C3F17}" sibTransId="{0ED677BD-55D5-44B5-BD52-12625BC17FAF}"/>
    <dgm:cxn modelId="{A1CF488E-1365-604B-914A-3AF39D137566}" type="presOf" srcId="{9C71472C-0DF6-48F8-B448-530C4409E99C}" destId="{74E562AF-47C3-6D42-9D09-87B8C8BB02BE}" srcOrd="1" destOrd="0" presId="urn:microsoft.com/office/officeart/2005/8/layout/list1"/>
    <dgm:cxn modelId="{692A6890-58C2-734B-B931-119BEC565FA5}" type="presOf" srcId="{9C71472C-0DF6-48F8-B448-530C4409E99C}" destId="{7726DA49-9327-EC43-94AE-1478EA9F2CED}" srcOrd="0" destOrd="0" presId="urn:microsoft.com/office/officeart/2005/8/layout/list1"/>
    <dgm:cxn modelId="{B8C3E1B4-D4B1-E74A-BC10-A8072FCC8BBB}" type="presOf" srcId="{C7B2128D-05D7-4BCE-AA2B-D09367DCFA39}" destId="{D9188F5C-A5CA-E342-9339-7E82BD8CB0C2}" srcOrd="0" destOrd="3" presId="urn:microsoft.com/office/officeart/2005/8/layout/list1"/>
    <dgm:cxn modelId="{B0F3F5BA-032A-4430-9EA4-3192140C47B6}" srcId="{9C71472C-0DF6-48F8-B448-530C4409E99C}" destId="{55BF59F5-A58D-4B85-9DCC-4D517FCBD58B}" srcOrd="0" destOrd="0" parTransId="{7B757798-6F76-4EEF-AF72-0DC171FBDA48}" sibTransId="{B40CD253-24BD-4335-AF0E-E8ACF9CCB00B}"/>
    <dgm:cxn modelId="{DC6A7FC0-DBBC-5E4D-9C55-8D52989AE54A}" type="presOf" srcId="{21C2CBA4-AA4D-4A2C-96A2-B9372768A097}" destId="{81A2D4B0-970E-3347-96FA-EFD6ED0AE290}" srcOrd="0" destOrd="1" presId="urn:microsoft.com/office/officeart/2005/8/layout/list1"/>
    <dgm:cxn modelId="{988DC2C3-2D39-5348-A789-7D79C8C60F03}" type="presOf" srcId="{F3007CDA-F619-4E20-83DA-929E3730BABE}" destId="{D9188F5C-A5CA-E342-9339-7E82BD8CB0C2}" srcOrd="0" destOrd="1" presId="urn:microsoft.com/office/officeart/2005/8/layout/list1"/>
    <dgm:cxn modelId="{7E0D85C6-7872-D242-86F4-78CC285BB910}" type="presOf" srcId="{FECADCCD-0D95-436B-B538-117C691FC65F}" destId="{1729B155-08B2-7B46-9937-C162B3E2F9C0}" srcOrd="0" destOrd="0" presId="urn:microsoft.com/office/officeart/2005/8/layout/list1"/>
    <dgm:cxn modelId="{CCBDB5D7-ECB8-6F4A-A162-6027678E7916}" type="presOf" srcId="{C3C297D8-D751-4826-A8D1-EC6464952633}" destId="{D76C8966-50C0-914A-AB23-60921D577F4D}" srcOrd="1" destOrd="0" presId="urn:microsoft.com/office/officeart/2005/8/layout/list1"/>
    <dgm:cxn modelId="{297E84E4-4095-1147-8101-A5C93B3DB195}" type="presOf" srcId="{0573B41D-7BEC-4422-A39E-6A7A7CC847B7}" destId="{D9188F5C-A5CA-E342-9339-7E82BD8CB0C2}" srcOrd="0" destOrd="2" presId="urn:microsoft.com/office/officeart/2005/8/layout/list1"/>
    <dgm:cxn modelId="{0683BDFA-1338-49EC-9B40-7A865C1DC943}" srcId="{C3C297D8-D751-4826-A8D1-EC6464952633}" destId="{EE2CF24B-719D-47D5-9568-CDCAD186576F}" srcOrd="0" destOrd="0" parTransId="{C8F776BD-5DD4-4D5D-B479-2677317D7627}" sibTransId="{0274712D-3EE9-4BA0-ADA1-2EAA5F4CA3B2}"/>
    <dgm:cxn modelId="{2C97DD82-17B3-0D41-951E-5697D289062C}" type="presParOf" srcId="{1729B155-08B2-7B46-9937-C162B3E2F9C0}" destId="{EBA8307C-3893-1446-94AC-70FBEAFE8877}" srcOrd="0" destOrd="0" presId="urn:microsoft.com/office/officeart/2005/8/layout/list1"/>
    <dgm:cxn modelId="{A37269E6-FA80-B747-A331-FD26853BD067}" type="presParOf" srcId="{EBA8307C-3893-1446-94AC-70FBEAFE8877}" destId="{7726DA49-9327-EC43-94AE-1478EA9F2CED}" srcOrd="0" destOrd="0" presId="urn:microsoft.com/office/officeart/2005/8/layout/list1"/>
    <dgm:cxn modelId="{1E594250-6DE4-F54E-99F2-71E5E21F21CA}" type="presParOf" srcId="{EBA8307C-3893-1446-94AC-70FBEAFE8877}" destId="{74E562AF-47C3-6D42-9D09-87B8C8BB02BE}" srcOrd="1" destOrd="0" presId="urn:microsoft.com/office/officeart/2005/8/layout/list1"/>
    <dgm:cxn modelId="{8100588E-14CA-B147-889B-DF2128F1D103}" type="presParOf" srcId="{1729B155-08B2-7B46-9937-C162B3E2F9C0}" destId="{137AC1CD-25D2-7146-A241-F3AF9E508B52}" srcOrd="1" destOrd="0" presId="urn:microsoft.com/office/officeart/2005/8/layout/list1"/>
    <dgm:cxn modelId="{7BDAF996-F78E-AE4F-8DC5-181F9DDCEF02}" type="presParOf" srcId="{1729B155-08B2-7B46-9937-C162B3E2F9C0}" destId="{81A2D4B0-970E-3347-96FA-EFD6ED0AE290}" srcOrd="2" destOrd="0" presId="urn:microsoft.com/office/officeart/2005/8/layout/list1"/>
    <dgm:cxn modelId="{1F2CF12F-5286-A443-B2ED-9C066BA6F820}" type="presParOf" srcId="{1729B155-08B2-7B46-9937-C162B3E2F9C0}" destId="{68F883CF-BEB5-0C4C-B2A5-5F3D3EFC837E}" srcOrd="3" destOrd="0" presId="urn:microsoft.com/office/officeart/2005/8/layout/list1"/>
    <dgm:cxn modelId="{FC463CA2-B356-3946-8044-DC7DC5806217}" type="presParOf" srcId="{1729B155-08B2-7B46-9937-C162B3E2F9C0}" destId="{E1A01F0B-B7CF-B047-B1DC-BF588CC2022E}" srcOrd="4" destOrd="0" presId="urn:microsoft.com/office/officeart/2005/8/layout/list1"/>
    <dgm:cxn modelId="{4569364D-AD9B-E446-B9ED-541B66314F68}" type="presParOf" srcId="{E1A01F0B-B7CF-B047-B1DC-BF588CC2022E}" destId="{DA51A4C4-1490-1447-8DBD-9459A8EDE5D7}" srcOrd="0" destOrd="0" presId="urn:microsoft.com/office/officeart/2005/8/layout/list1"/>
    <dgm:cxn modelId="{AD4A7A4F-C7DE-614E-8588-CB788ABFADEF}" type="presParOf" srcId="{E1A01F0B-B7CF-B047-B1DC-BF588CC2022E}" destId="{D76C8966-50C0-914A-AB23-60921D577F4D}" srcOrd="1" destOrd="0" presId="urn:microsoft.com/office/officeart/2005/8/layout/list1"/>
    <dgm:cxn modelId="{9C0BC77A-B8F3-3D4F-82DF-8AA9403DC85C}" type="presParOf" srcId="{1729B155-08B2-7B46-9937-C162B3E2F9C0}" destId="{F3EC43EC-5C65-8B4D-A5FB-6AFF313827CC}" srcOrd="5" destOrd="0" presId="urn:microsoft.com/office/officeart/2005/8/layout/list1"/>
    <dgm:cxn modelId="{4DA91BFF-01E8-3842-A719-63D74E29DE0E}" type="presParOf" srcId="{1729B155-08B2-7B46-9937-C162B3E2F9C0}" destId="{D9188F5C-A5CA-E342-9339-7E82BD8CB0C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9073D-6E96-5B42-8762-BEC525893439}">
      <dsp:nvSpPr>
        <dsp:cNvPr id="0" name=""/>
        <dsp:cNvSpPr/>
      </dsp:nvSpPr>
      <dsp:spPr>
        <a:xfrm>
          <a:off x="3170" y="106471"/>
          <a:ext cx="2514897" cy="352085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071" tIns="330200" rIns="19607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Make the Election process easy and secure.</a:t>
          </a:r>
        </a:p>
      </dsp:txBody>
      <dsp:txXfrm>
        <a:off x="3170" y="1444396"/>
        <a:ext cx="2514897" cy="2112514"/>
      </dsp:txXfrm>
    </dsp:sp>
    <dsp:sp modelId="{ED210085-FB90-BC4E-8C9B-524472988B43}">
      <dsp:nvSpPr>
        <dsp:cNvPr id="0" name=""/>
        <dsp:cNvSpPr/>
      </dsp:nvSpPr>
      <dsp:spPr>
        <a:xfrm>
          <a:off x="732490" y="458556"/>
          <a:ext cx="1056257" cy="10562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350" tIns="12700" rIns="8235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87175" y="613241"/>
        <a:ext cx="746887" cy="746887"/>
      </dsp:txXfrm>
    </dsp:sp>
    <dsp:sp modelId="{1B847924-F97D-4445-A1F0-9F4F39D1BC9A}">
      <dsp:nvSpPr>
        <dsp:cNvPr id="0" name=""/>
        <dsp:cNvSpPr/>
      </dsp:nvSpPr>
      <dsp:spPr>
        <a:xfrm>
          <a:off x="3170" y="3627255"/>
          <a:ext cx="2514897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C61B3-D1E8-D54E-8697-5C7F71D1EA3C}">
      <dsp:nvSpPr>
        <dsp:cNvPr id="0" name=""/>
        <dsp:cNvSpPr/>
      </dsp:nvSpPr>
      <dsp:spPr>
        <a:xfrm>
          <a:off x="2769557" y="106471"/>
          <a:ext cx="2514897" cy="352085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071" tIns="330200" rIns="19607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Avoid the waiting for my turn to vote (avoid queue-based waiting system)</a:t>
          </a:r>
        </a:p>
      </dsp:txBody>
      <dsp:txXfrm>
        <a:off x="2769557" y="1444396"/>
        <a:ext cx="2514897" cy="2112514"/>
      </dsp:txXfrm>
    </dsp:sp>
    <dsp:sp modelId="{383994A9-E35B-1C4F-88E6-7D978730618F}">
      <dsp:nvSpPr>
        <dsp:cNvPr id="0" name=""/>
        <dsp:cNvSpPr/>
      </dsp:nvSpPr>
      <dsp:spPr>
        <a:xfrm>
          <a:off x="3498877" y="458556"/>
          <a:ext cx="1056257" cy="10562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350" tIns="12700" rIns="8235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653562" y="613241"/>
        <a:ext cx="746887" cy="746887"/>
      </dsp:txXfrm>
    </dsp:sp>
    <dsp:sp modelId="{F264D300-107F-A842-A274-D9F12A785E33}">
      <dsp:nvSpPr>
        <dsp:cNvPr id="0" name=""/>
        <dsp:cNvSpPr/>
      </dsp:nvSpPr>
      <dsp:spPr>
        <a:xfrm>
          <a:off x="2769557" y="3627255"/>
          <a:ext cx="2514897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603A3-91FA-104D-8BD9-C602DC6FEAA6}">
      <dsp:nvSpPr>
        <dsp:cNvPr id="0" name=""/>
        <dsp:cNvSpPr/>
      </dsp:nvSpPr>
      <dsp:spPr>
        <a:xfrm>
          <a:off x="5535944" y="106471"/>
          <a:ext cx="2514897" cy="352085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071" tIns="330200" rIns="19607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Make the vote counting process easy.</a:t>
          </a:r>
        </a:p>
      </dsp:txBody>
      <dsp:txXfrm>
        <a:off x="5535944" y="1444396"/>
        <a:ext cx="2514897" cy="2112514"/>
      </dsp:txXfrm>
    </dsp:sp>
    <dsp:sp modelId="{3D7AEDA5-C947-F942-AF94-C29D26C275BD}">
      <dsp:nvSpPr>
        <dsp:cNvPr id="0" name=""/>
        <dsp:cNvSpPr/>
      </dsp:nvSpPr>
      <dsp:spPr>
        <a:xfrm>
          <a:off x="6265265" y="458556"/>
          <a:ext cx="1056257" cy="105625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350" tIns="12700" rIns="8235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419950" y="613241"/>
        <a:ext cx="746887" cy="746887"/>
      </dsp:txXfrm>
    </dsp:sp>
    <dsp:sp modelId="{A1CBED0B-43A1-EC4B-B5EC-BFD53227F47C}">
      <dsp:nvSpPr>
        <dsp:cNvPr id="0" name=""/>
        <dsp:cNvSpPr/>
      </dsp:nvSpPr>
      <dsp:spPr>
        <a:xfrm>
          <a:off x="5535944" y="3627255"/>
          <a:ext cx="2514897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4F9C7-E019-B347-A85B-2278DD13A640}">
      <dsp:nvSpPr>
        <dsp:cNvPr id="0" name=""/>
        <dsp:cNvSpPr/>
      </dsp:nvSpPr>
      <dsp:spPr>
        <a:xfrm>
          <a:off x="8302332" y="106471"/>
          <a:ext cx="2514897" cy="352085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071" tIns="330200" rIns="19607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Avoid DOUBLE VOTING (casting invalid votes)</a:t>
          </a:r>
        </a:p>
      </dsp:txBody>
      <dsp:txXfrm>
        <a:off x="8302332" y="1444396"/>
        <a:ext cx="2514897" cy="2112514"/>
      </dsp:txXfrm>
    </dsp:sp>
    <dsp:sp modelId="{746C2EB1-4BD5-D442-B440-C6978E9A3F9D}">
      <dsp:nvSpPr>
        <dsp:cNvPr id="0" name=""/>
        <dsp:cNvSpPr/>
      </dsp:nvSpPr>
      <dsp:spPr>
        <a:xfrm>
          <a:off x="9031652" y="458556"/>
          <a:ext cx="1056257" cy="10562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350" tIns="12700" rIns="8235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9186337" y="613241"/>
        <a:ext cx="746887" cy="746887"/>
      </dsp:txXfrm>
    </dsp:sp>
    <dsp:sp modelId="{1665BE58-FCDA-634D-AE5B-08829C3F7081}">
      <dsp:nvSpPr>
        <dsp:cNvPr id="0" name=""/>
        <dsp:cNvSpPr/>
      </dsp:nvSpPr>
      <dsp:spPr>
        <a:xfrm>
          <a:off x="8302332" y="3627255"/>
          <a:ext cx="2514897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DC29D4-461D-401A-9074-658EA0B34887}">
      <dsp:nvSpPr>
        <dsp:cNvPr id="0" name=""/>
        <dsp:cNvSpPr/>
      </dsp:nvSpPr>
      <dsp:spPr>
        <a:xfrm>
          <a:off x="0" y="4300"/>
          <a:ext cx="6263640" cy="9160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80B86-4E94-4C72-940F-975BC1EDB03A}">
      <dsp:nvSpPr>
        <dsp:cNvPr id="0" name=""/>
        <dsp:cNvSpPr/>
      </dsp:nvSpPr>
      <dsp:spPr>
        <a:xfrm>
          <a:off x="277094" y="210403"/>
          <a:ext cx="503807" cy="5038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B591A-1E48-40C0-B887-3265FF57482E}">
      <dsp:nvSpPr>
        <dsp:cNvPr id="0" name=""/>
        <dsp:cNvSpPr/>
      </dsp:nvSpPr>
      <dsp:spPr>
        <a:xfrm>
          <a:off x="1057996" y="4300"/>
          <a:ext cx="520564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Steps to get started: UI application (React application) and running smart contracts.</a:t>
          </a:r>
        </a:p>
      </dsp:txBody>
      <dsp:txXfrm>
        <a:off x="1057996" y="4300"/>
        <a:ext cx="5205643" cy="916014"/>
      </dsp:txXfrm>
    </dsp:sp>
    <dsp:sp modelId="{CE5B4429-68F6-4F0A-A0D6-6D636DA0C2F1}">
      <dsp:nvSpPr>
        <dsp:cNvPr id="0" name=""/>
        <dsp:cNvSpPr/>
      </dsp:nvSpPr>
      <dsp:spPr>
        <a:xfrm>
          <a:off x="0" y="1149318"/>
          <a:ext cx="6263640" cy="91601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532EA-35FE-4CEE-BC3E-F784BA191D5F}">
      <dsp:nvSpPr>
        <dsp:cNvPr id="0" name=""/>
        <dsp:cNvSpPr/>
      </dsp:nvSpPr>
      <dsp:spPr>
        <a:xfrm>
          <a:off x="277094" y="1355421"/>
          <a:ext cx="503807" cy="5038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B8C9B-4BE6-40ED-9502-05CC38BB470D}">
      <dsp:nvSpPr>
        <dsp:cNvPr id="0" name=""/>
        <dsp:cNvSpPr/>
      </dsp:nvSpPr>
      <dsp:spPr>
        <a:xfrm>
          <a:off x="1057996" y="1149318"/>
          <a:ext cx="520564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UI walkthrough and explanation </a:t>
          </a:r>
          <a:br>
            <a:rPr lang="en-US" sz="1900" kern="1200" dirty="0"/>
          </a:br>
          <a:r>
            <a:rPr lang="en-US" sz="1900" kern="1200" dirty="0"/>
            <a:t>Note: Explanation Video link shared in this doc</a:t>
          </a:r>
        </a:p>
      </dsp:txBody>
      <dsp:txXfrm>
        <a:off x="1057996" y="1149318"/>
        <a:ext cx="5205643" cy="916014"/>
      </dsp:txXfrm>
    </dsp:sp>
    <dsp:sp modelId="{BDE2C7E5-DCC3-41C5-A08B-E0DFFED20F8B}">
      <dsp:nvSpPr>
        <dsp:cNvPr id="0" name=""/>
        <dsp:cNvSpPr/>
      </dsp:nvSpPr>
      <dsp:spPr>
        <a:xfrm>
          <a:off x="0" y="2294336"/>
          <a:ext cx="6263640" cy="9160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060B66-8A5B-48AD-9072-AD1C3E3F4E5F}">
      <dsp:nvSpPr>
        <dsp:cNvPr id="0" name=""/>
        <dsp:cNvSpPr/>
      </dsp:nvSpPr>
      <dsp:spPr>
        <a:xfrm>
          <a:off x="277094" y="2500440"/>
          <a:ext cx="503807" cy="5038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49EE2-C0FB-43B5-B717-2BB4AD7531BB}">
      <dsp:nvSpPr>
        <dsp:cNvPr id="0" name=""/>
        <dsp:cNvSpPr/>
      </dsp:nvSpPr>
      <dsp:spPr>
        <a:xfrm>
          <a:off x="1057996" y="2294336"/>
          <a:ext cx="520564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Smart contracts explanation</a:t>
          </a:r>
          <a:br>
            <a:rPr lang="en-US" sz="1900" kern="1200"/>
          </a:br>
          <a:r>
            <a:rPr lang="en-US" sz="1900" kern="1200"/>
            <a:t>Note: Explanation Video link shared in this doc</a:t>
          </a:r>
          <a:endParaRPr lang="en-US" sz="1900" kern="1200" dirty="0"/>
        </a:p>
      </dsp:txBody>
      <dsp:txXfrm>
        <a:off x="1057996" y="2294336"/>
        <a:ext cx="5205643" cy="916014"/>
      </dsp:txXfrm>
    </dsp:sp>
    <dsp:sp modelId="{4F025370-D509-454C-B456-1F0FF073EB89}">
      <dsp:nvSpPr>
        <dsp:cNvPr id="0" name=""/>
        <dsp:cNvSpPr/>
      </dsp:nvSpPr>
      <dsp:spPr>
        <a:xfrm>
          <a:off x="0" y="3439354"/>
          <a:ext cx="6263640" cy="91601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0792CB-4382-4255-A527-DAA9CDC6825B}">
      <dsp:nvSpPr>
        <dsp:cNvPr id="0" name=""/>
        <dsp:cNvSpPr/>
      </dsp:nvSpPr>
      <dsp:spPr>
        <a:xfrm>
          <a:off x="277094" y="3645458"/>
          <a:ext cx="503807" cy="5038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98FBB9-B4A7-4095-A5B8-49C347D416CB}">
      <dsp:nvSpPr>
        <dsp:cNvPr id="0" name=""/>
        <dsp:cNvSpPr/>
      </dsp:nvSpPr>
      <dsp:spPr>
        <a:xfrm>
          <a:off x="1057996" y="3439354"/>
          <a:ext cx="520564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Links to access the source-code and Explanation video</a:t>
          </a:r>
        </a:p>
      </dsp:txBody>
      <dsp:txXfrm>
        <a:off x="1057996" y="3439354"/>
        <a:ext cx="5205643" cy="916014"/>
      </dsp:txXfrm>
    </dsp:sp>
    <dsp:sp modelId="{F23941A2-634B-4438-A963-40A827BEA54A}">
      <dsp:nvSpPr>
        <dsp:cNvPr id="0" name=""/>
        <dsp:cNvSpPr/>
      </dsp:nvSpPr>
      <dsp:spPr>
        <a:xfrm>
          <a:off x="0" y="4584372"/>
          <a:ext cx="6263640" cy="91601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8EC2CE-FE9D-4A53-A904-7F98EE3409FE}">
      <dsp:nvSpPr>
        <dsp:cNvPr id="0" name=""/>
        <dsp:cNvSpPr/>
      </dsp:nvSpPr>
      <dsp:spPr>
        <a:xfrm>
          <a:off x="277094" y="4790476"/>
          <a:ext cx="503807" cy="5038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15BCE-136A-4DEC-92F6-20B55684810B}">
      <dsp:nvSpPr>
        <dsp:cNvPr id="0" name=""/>
        <dsp:cNvSpPr/>
      </dsp:nvSpPr>
      <dsp:spPr>
        <a:xfrm>
          <a:off x="1057996" y="4584372"/>
          <a:ext cx="520564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Now, Lets get started….. </a:t>
          </a:r>
        </a:p>
      </dsp:txBody>
      <dsp:txXfrm>
        <a:off x="1057996" y="4584372"/>
        <a:ext cx="5205643" cy="9160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C1443-AEC1-45C2-A89B-1AE591F5938D}">
      <dsp:nvSpPr>
        <dsp:cNvPr id="0" name=""/>
        <dsp:cNvSpPr/>
      </dsp:nvSpPr>
      <dsp:spPr>
        <a:xfrm>
          <a:off x="0" y="695"/>
          <a:ext cx="6117335" cy="16272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46BB9D-514D-4C12-B462-0231192699E1}">
      <dsp:nvSpPr>
        <dsp:cNvPr id="0" name=""/>
        <dsp:cNvSpPr/>
      </dsp:nvSpPr>
      <dsp:spPr>
        <a:xfrm>
          <a:off x="492238" y="366823"/>
          <a:ext cx="894979" cy="8949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D2DF8-43B2-4504-900C-3F35BF88C685}">
      <dsp:nvSpPr>
        <dsp:cNvPr id="0" name=""/>
        <dsp:cNvSpPr/>
      </dsp:nvSpPr>
      <dsp:spPr>
        <a:xfrm>
          <a:off x="1879455" y="695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Made the vote counting easier.</a:t>
          </a:r>
        </a:p>
      </dsp:txBody>
      <dsp:txXfrm>
        <a:off x="1879455" y="695"/>
        <a:ext cx="4237880" cy="1627234"/>
      </dsp:txXfrm>
    </dsp:sp>
    <dsp:sp modelId="{201C5FFB-4587-41C9-A8CB-C6219DD98C12}">
      <dsp:nvSpPr>
        <dsp:cNvPr id="0" name=""/>
        <dsp:cNvSpPr/>
      </dsp:nvSpPr>
      <dsp:spPr>
        <a:xfrm>
          <a:off x="0" y="2034738"/>
          <a:ext cx="6117335" cy="16272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82E697-3B8C-4135-A654-0E1FDB3A0D27}">
      <dsp:nvSpPr>
        <dsp:cNvPr id="0" name=""/>
        <dsp:cNvSpPr/>
      </dsp:nvSpPr>
      <dsp:spPr>
        <a:xfrm>
          <a:off x="492238" y="2400866"/>
          <a:ext cx="894979" cy="8949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6A002-C123-4695-B8BE-E38ACFCD2E2C}">
      <dsp:nvSpPr>
        <dsp:cNvPr id="0" name=""/>
        <dsp:cNvSpPr/>
      </dsp:nvSpPr>
      <dsp:spPr>
        <a:xfrm>
          <a:off x="1879455" y="2034738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Since we make use of blockchain to store the data, it is immutable hence it adds security to the process workflow.</a:t>
          </a:r>
        </a:p>
      </dsp:txBody>
      <dsp:txXfrm>
        <a:off x="1879455" y="2034738"/>
        <a:ext cx="4237880" cy="1627234"/>
      </dsp:txXfrm>
    </dsp:sp>
    <dsp:sp modelId="{60284321-5172-4A2D-9BC3-3E5AA65C0168}">
      <dsp:nvSpPr>
        <dsp:cNvPr id="0" name=""/>
        <dsp:cNvSpPr/>
      </dsp:nvSpPr>
      <dsp:spPr>
        <a:xfrm>
          <a:off x="0" y="4068781"/>
          <a:ext cx="6117335" cy="16272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2D1156-DCFE-4134-ACFC-B41C861AD9C8}">
      <dsp:nvSpPr>
        <dsp:cNvPr id="0" name=""/>
        <dsp:cNvSpPr/>
      </dsp:nvSpPr>
      <dsp:spPr>
        <a:xfrm>
          <a:off x="492238" y="4434909"/>
          <a:ext cx="894979" cy="8949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A05C7-D25B-4BC8-B73E-34D9AAB2F5A6}">
      <dsp:nvSpPr>
        <dsp:cNvPr id="0" name=""/>
        <dsp:cNvSpPr/>
      </dsp:nvSpPr>
      <dsp:spPr>
        <a:xfrm>
          <a:off x="1879455" y="4068781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Avoidance of waiting for my turn to cast my vote, since the process has been automated now.</a:t>
          </a:r>
        </a:p>
      </dsp:txBody>
      <dsp:txXfrm>
        <a:off x="1879455" y="4068781"/>
        <a:ext cx="4237880" cy="1627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A2D4B0-970E-3347-96FA-EFD6ED0AE290}">
      <dsp:nvSpPr>
        <dsp:cNvPr id="0" name=""/>
        <dsp:cNvSpPr/>
      </dsp:nvSpPr>
      <dsp:spPr>
        <a:xfrm>
          <a:off x="0" y="512694"/>
          <a:ext cx="6263640" cy="15214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37388" rIns="486128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The scope of this Application is restricted to one election per admin.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An admin can organize only a single election.</a:t>
          </a:r>
        </a:p>
      </dsp:txBody>
      <dsp:txXfrm>
        <a:off x="0" y="512694"/>
        <a:ext cx="6263640" cy="1521449"/>
      </dsp:txXfrm>
    </dsp:sp>
    <dsp:sp modelId="{74E562AF-47C3-6D42-9D09-87B8C8BB02BE}">
      <dsp:nvSpPr>
        <dsp:cNvPr id="0" name=""/>
        <dsp:cNvSpPr/>
      </dsp:nvSpPr>
      <dsp:spPr>
        <a:xfrm>
          <a:off x="313182" y="202734"/>
          <a:ext cx="4384548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Scope/ Limitations</a:t>
          </a:r>
          <a:endParaRPr lang="en-US" sz="2100" kern="1200"/>
        </a:p>
      </dsp:txBody>
      <dsp:txXfrm>
        <a:off x="343444" y="232996"/>
        <a:ext cx="4324024" cy="559396"/>
      </dsp:txXfrm>
    </dsp:sp>
    <dsp:sp modelId="{D9188F5C-A5CA-E342-9339-7E82BD8CB0C2}">
      <dsp:nvSpPr>
        <dsp:cNvPr id="0" name=""/>
        <dsp:cNvSpPr/>
      </dsp:nvSpPr>
      <dsp:spPr>
        <a:xfrm>
          <a:off x="0" y="2457504"/>
          <a:ext cx="6263640" cy="2844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37388" rIns="486128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100" kern="1200" dirty="0"/>
            <a:t>This can be extended in such a way that, the smart contracts can be split into three different entities 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§"/>
          </a:pPr>
          <a:r>
            <a:rPr lang="en-US" sz="2100" kern="1200" dirty="0"/>
            <a:t>Election (indexed with address)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§"/>
          </a:pPr>
          <a:r>
            <a:rPr lang="en-US" sz="2100" kern="1200" dirty="0"/>
            <a:t>Candidates (referenced with election address)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§"/>
          </a:pPr>
          <a:r>
            <a:rPr lang="en-US" sz="2100" kern="1200" dirty="0"/>
            <a:t>Voters (referenced with election address)</a:t>
          </a:r>
        </a:p>
      </dsp:txBody>
      <dsp:txXfrm>
        <a:off x="0" y="2457504"/>
        <a:ext cx="6263640" cy="2844450"/>
      </dsp:txXfrm>
    </dsp:sp>
    <dsp:sp modelId="{D76C8966-50C0-914A-AB23-60921D577F4D}">
      <dsp:nvSpPr>
        <dsp:cNvPr id="0" name=""/>
        <dsp:cNvSpPr/>
      </dsp:nvSpPr>
      <dsp:spPr>
        <a:xfrm>
          <a:off x="313182" y="2147544"/>
          <a:ext cx="4384548" cy="6199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Extensions</a:t>
          </a:r>
          <a:endParaRPr lang="en-US" sz="2100" kern="1200"/>
        </a:p>
      </dsp:txBody>
      <dsp:txXfrm>
        <a:off x="343444" y="2177806"/>
        <a:ext cx="4324024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8D354-C98C-F445-B55F-360D72D8916A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CA8FD-DC53-6E46-AA61-DAC2F7673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56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CA8FD-DC53-6E46-AA61-DAC2F7673A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55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9BCFC-2DAD-4EC5-A014-0AC454BCE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63530-6C15-488C-99A7-E86813BBC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6A840-4962-47E2-9C98-5EADF4ADC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443E7-A669-4CE7-B168-6CA98FEE1E5B}" type="datetimeFigureOut">
              <a:rPr lang="en-IN" smtClean="0"/>
              <a:t>30/10/21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79065-6641-4961-941E-97F2738F0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DDBE5-E46A-44F7-A165-C8001A22A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EE508-087A-4E68-8C32-8A132876E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387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6F25A-4898-49C7-A900-A4ED3AC3F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357BBA-043C-4390-BD2F-0511E4BC0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872CF-B953-444A-B1B5-B5FF38DFF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443E7-A669-4CE7-B168-6CA98FEE1E5B}" type="datetimeFigureOut">
              <a:rPr lang="en-IN" smtClean="0"/>
              <a:t>30/10/21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F79F0-01BC-4BEE-997D-3E984EBFC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12D87-CB27-4DBD-81E0-A2E6006B6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EE508-087A-4E68-8C32-8A132876E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87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A093A6-EFB9-4B9B-A5D4-6F6545ECC3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56D889-A937-4684-981F-9E60F7604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928A2-80ED-4906-9F8B-68FF632ED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443E7-A669-4CE7-B168-6CA98FEE1E5B}" type="datetimeFigureOut">
              <a:rPr lang="en-IN" smtClean="0"/>
              <a:t>30/10/21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CA1B4-029A-4122-90B3-CAC93963C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45E2F-81BA-40B5-A2A3-CAA2FE96E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EE508-087A-4E68-8C32-8A132876E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825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4899D-3EB2-4824-A836-53C7D4AC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363F5-4DC1-4691-B2D7-2EDA8C941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828C8-0897-489A-BAC7-586EBEB8D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443E7-A669-4CE7-B168-6CA98FEE1E5B}" type="datetimeFigureOut">
              <a:rPr lang="en-IN" smtClean="0"/>
              <a:t>30/10/21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5879B-03F5-4F9B-8434-4F69CFA85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BF344-D142-4E90-B5C2-602E849D1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EE508-087A-4E68-8C32-8A132876E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97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5C20-DA09-474E-BA03-DEF4C0145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0D434-B09C-428C-A9B8-F9A976CCF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E2EA8-C3E0-4A29-9F3B-159658392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443E7-A669-4CE7-B168-6CA98FEE1E5B}" type="datetimeFigureOut">
              <a:rPr lang="en-IN" smtClean="0"/>
              <a:t>30/10/21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E7026-7FE9-4823-A531-4A61C5026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A56D8-A110-4DD6-B931-86392CC12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EE508-087A-4E68-8C32-8A132876E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92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46AE2-CC7A-4814-ADE4-275DBFF7F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52220-0113-4542-8F31-B0FC10CE6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4809C-6BFD-436C-9272-B28BA2F41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A0D4CF-A6FE-4497-8644-D696A575A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443E7-A669-4CE7-B168-6CA98FEE1E5B}" type="datetimeFigureOut">
              <a:rPr lang="en-IN" smtClean="0"/>
              <a:t>30/10/21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31E7B-E90B-4287-8880-2D1E15903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B5721-C9EA-41AE-A6DD-BC8BFDB1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EE508-087A-4E68-8C32-8A132876E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234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4CE9-8BBB-479B-ABFB-547584E6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5B782-926C-43EB-8D3C-5A1324A2F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932D0-62BF-4628-BE3B-27A00FB9B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3FB66F-B46B-4C45-B3C1-BC7F9DE7C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2821EC-8CE7-4594-BAC7-72C389DE5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C310C6-DA39-4D23-990F-F12A091D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443E7-A669-4CE7-B168-6CA98FEE1E5B}" type="datetimeFigureOut">
              <a:rPr lang="en-IN" smtClean="0"/>
              <a:t>30/10/21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FF127C-A6E6-4EED-A663-572B9475F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E2A9DC-2C40-4A3D-9885-04B058A9D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EE508-087A-4E68-8C32-8A132876E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171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CF804-A6D4-4C5F-B150-32D5F56A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B40AE-F16D-4EB9-9F88-D3D05A306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443E7-A669-4CE7-B168-6CA98FEE1E5B}" type="datetimeFigureOut">
              <a:rPr lang="en-IN" smtClean="0"/>
              <a:t>30/10/21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9C4B3-0385-4372-B479-EB516FB8D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4AFD95-B7BB-4A0C-AF88-A306CD7E3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EE508-087A-4E68-8C32-8A132876E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2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AF1049-5F68-4849-A2C9-32D163585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443E7-A669-4CE7-B168-6CA98FEE1E5B}" type="datetimeFigureOut">
              <a:rPr lang="en-IN" smtClean="0"/>
              <a:t>30/10/21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DFAB3E-DCA1-451B-82FA-6EF3DF6FF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7CC3C-600C-47FD-A7F6-30D3854C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EE508-087A-4E68-8C32-8A132876E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1284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61DDA-8DB8-4A95-B42C-9872FEED8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97055-D826-4869-BB90-6245EAC4F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34EE5-D6E1-43B7-9E53-976BFC847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B62A79-DDA6-4555-84C7-DE716706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443E7-A669-4CE7-B168-6CA98FEE1E5B}" type="datetimeFigureOut">
              <a:rPr lang="en-IN" smtClean="0"/>
              <a:t>30/10/21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56986-1CFF-4713-ABB1-E387E0A0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E548-14E7-4B65-A4D1-76D022D07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EE508-087A-4E68-8C32-8A132876E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06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AAC18-0685-471C-890F-04C43B652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07813-CF25-4ACC-B1D8-C7B8D2650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3D38C-B4FB-477C-8E77-94374F622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34B1B8-1BA3-4BD8-BCE8-4BEBEA8D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443E7-A669-4CE7-B168-6CA98FEE1E5B}" type="datetimeFigureOut">
              <a:rPr lang="en-IN" smtClean="0"/>
              <a:t>30/10/21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B29A5-AC84-463C-96A5-8CF892019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2F183-B705-4AA6-B0A6-ADB0C60FE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EE508-087A-4E68-8C32-8A132876E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794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4EB458-3257-4691-9BED-14AD525D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B7315-5024-40CA-BEFA-50923C4B6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4FDC1-07C9-47CF-BDF1-FDCDEB0A0A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443E7-A669-4CE7-B168-6CA98FEE1E5B}" type="datetimeFigureOut">
              <a:rPr lang="en-IN" smtClean="0"/>
              <a:t>30/10/21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93E81-917D-4FBB-9FAE-4F4A5BDAB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99C5F-763C-4BF2-B8C8-CAD57967F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EE508-087A-4E68-8C32-8A132876E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8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urendar0101/Blockchain-EVoting-API" TargetMode="External"/><Relationship Id="rId3" Type="http://schemas.openxmlformats.org/officeDocument/2006/relationships/image" Target="../media/image38.svg"/><Relationship Id="rId7" Type="http://schemas.openxmlformats.org/officeDocument/2006/relationships/hyperlink" Target="https://github.com/khanujasunny/Blockchain-EVoting-UI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hyperlink" Target="https://drive.google.com/drive/u/1/folders/1OjIGRGbXGS1qT2LlQEPOWEb1IZ8n_geh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F8B85-EC73-46D6-B26F-A19BC70B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2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Blockchain Assignment</a:t>
            </a:r>
            <a:br>
              <a:rPr lang="en-US" sz="2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Team Members: </a:t>
            </a:r>
            <a:br>
              <a:rPr lang="en-US" sz="2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Surendar S        : 2020MT93162</a:t>
            </a:r>
            <a:br>
              <a:rPr lang="en-US" sz="2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Sunny Khanuja : 2020MT93110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9B23A6-09B5-BC45-A788-0F1CBA66A83F}"/>
              </a:ext>
            </a:extLst>
          </p:cNvPr>
          <p:cNvSpPr txBox="1"/>
          <p:nvPr/>
        </p:nvSpPr>
        <p:spPr>
          <a:xfrm>
            <a:off x="7426713" y="2945524"/>
            <a:ext cx="4505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E-Voting Distributed application (DAPP)</a:t>
            </a:r>
            <a:br>
              <a:rPr lang="en-US" sz="4000" dirty="0"/>
            </a:br>
            <a:r>
              <a:rPr lang="en-US" sz="4000" dirty="0"/>
              <a:t>Using Blockchain</a:t>
            </a:r>
          </a:p>
        </p:txBody>
      </p:sp>
    </p:spTree>
    <p:extLst>
      <p:ext uri="{BB962C8B-B14F-4D97-AF65-F5344CB8AC3E}">
        <p14:creationId xmlns:p14="http://schemas.microsoft.com/office/powerpoint/2010/main" val="1291092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5"/>
    </mc:Choice>
    <mc:Fallback>
      <p:transition spd="slow" advTm="129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F8B85-EC73-46D6-B26F-A19BC70B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744" y="1159504"/>
            <a:ext cx="3092980" cy="17811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 Election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8EEDBC-6B8B-4A19-BDEA-761852A94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23" y="3359819"/>
            <a:ext cx="3342509" cy="2338678"/>
          </a:xfrm>
          <a:ln w="12700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en-US" sz="1600" dirty="0"/>
              <a:t>Once the Election is created, then the admin can start add candidates and voters.</a:t>
            </a:r>
          </a:p>
          <a:p>
            <a:r>
              <a:rPr lang="en-US" sz="1600" dirty="0"/>
              <a:t>As of now, there is a one-to-one mapping for the Election organizer (Admin) and the election smart contract.</a:t>
            </a:r>
          </a:p>
          <a:p>
            <a:r>
              <a:rPr lang="en-US" sz="1600" dirty="0"/>
              <a:t>This can be extended further to provide access to an organizer to handle multiple elections.</a:t>
            </a:r>
          </a:p>
          <a:p>
            <a:endParaRPr lang="en-US" sz="1600" dirty="0"/>
          </a:p>
        </p:txBody>
      </p:sp>
      <p:pic>
        <p:nvPicPr>
          <p:cNvPr id="4" name="Content Placeholder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37C5F57-CF59-4CA1-9E23-02279CA2D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192809"/>
            <a:ext cx="6903723" cy="4349344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bevelB w="127000" h="146050"/>
            <a:contourClr>
              <a:schemeClr val="tx1"/>
            </a:contourClr>
          </a:sp3d>
        </p:spPr>
      </p:pic>
    </p:spTree>
    <p:extLst>
      <p:ext uri="{BB962C8B-B14F-4D97-AF65-F5344CB8AC3E}">
        <p14:creationId xmlns:p14="http://schemas.microsoft.com/office/powerpoint/2010/main" val="2202843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F8B85-EC73-46D6-B26F-A19BC70B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Managing Candidates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485620F-8E07-48D4-8F61-DC43B952B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23" y="3309374"/>
            <a:ext cx="3727712" cy="2427333"/>
          </a:xfrm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600" dirty="0"/>
              <a:t>Once the Manage Candidates button is clicked, one can add the candidates under an election contract.</a:t>
            </a:r>
          </a:p>
          <a:p>
            <a:r>
              <a:rPr lang="en-US" sz="1600" dirty="0"/>
              <a:t>As of now, we store the</a:t>
            </a:r>
          </a:p>
          <a:p>
            <a:pPr lvl="1"/>
            <a:r>
              <a:rPr lang="en-US" sz="1200" dirty="0"/>
              <a:t>Candidate ID</a:t>
            </a:r>
          </a:p>
          <a:p>
            <a:pPr lvl="1"/>
            <a:r>
              <a:rPr lang="en-US" sz="1200" dirty="0"/>
              <a:t>Candidate name</a:t>
            </a:r>
          </a:p>
          <a:p>
            <a:pPr lvl="1"/>
            <a:r>
              <a:rPr lang="en-US" sz="1200" dirty="0"/>
              <a:t>Description</a:t>
            </a:r>
          </a:p>
          <a:p>
            <a:pPr lvl="1"/>
            <a:r>
              <a:rPr lang="en-US" sz="1200" dirty="0"/>
              <a:t>Vote count</a:t>
            </a:r>
          </a:p>
          <a:p>
            <a:pPr lvl="1"/>
            <a:endParaRPr lang="en-US" sz="1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2DA88B-ADEC-4F88-9764-3E768CD89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792" y="1204108"/>
            <a:ext cx="7542248" cy="3695700"/>
          </a:xfrm>
          <a:prstGeom prst="rect">
            <a:avLst/>
          </a:prstGeom>
          <a:scene3d>
            <a:camera prst="orthographicFront"/>
            <a:lightRig rig="threePt" dir="t"/>
          </a:scene3d>
          <a:sp3d extrusionH="12700" contourW="12700"/>
        </p:spPr>
      </p:pic>
    </p:spTree>
    <p:extLst>
      <p:ext uri="{BB962C8B-B14F-4D97-AF65-F5344CB8AC3E}">
        <p14:creationId xmlns:p14="http://schemas.microsoft.com/office/powerpoint/2010/main" val="1170960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F8B85-EC73-46D6-B26F-A19BC70B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IN" sz="3200">
                <a:solidFill>
                  <a:srgbClr val="FFFFFF"/>
                </a:solidFill>
              </a:rPr>
              <a:t>Adding Candidate to Election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B46EB1-BAD3-4D91-A9A4-8EB15154E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23" y="3367481"/>
            <a:ext cx="3342509" cy="1942325"/>
          </a:xfrm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25E0E9-3D81-4A9B-B431-1DA0C2F28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563884"/>
            <a:ext cx="6903723" cy="3607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7DC6E5-8A64-9E40-AFD2-C8BB0726EC44}"/>
              </a:ext>
            </a:extLst>
          </p:cNvPr>
          <p:cNvSpPr txBox="1"/>
          <p:nvPr/>
        </p:nvSpPr>
        <p:spPr>
          <a:xfrm>
            <a:off x="717424" y="3493924"/>
            <a:ext cx="32412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When the add button is clicked, then the candidate will be added to the blockchain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newly added candidate can be seen in the below list of candidate.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88795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F8B85-EC73-46D6-B26F-A19BC70B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rgbClr val="FFFFFF"/>
                </a:solidFill>
              </a:rPr>
              <a:t>Manage Voters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663315-BD57-41DE-971C-D583E2263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600" dirty="0"/>
              <a:t>When manage voter button is clicked, one can manage the list of voters by adding them.</a:t>
            </a:r>
          </a:p>
          <a:p>
            <a:r>
              <a:rPr lang="en-US" sz="1600" dirty="0"/>
              <a:t>As of now, we store the</a:t>
            </a:r>
          </a:p>
          <a:p>
            <a:pPr lvl="1"/>
            <a:r>
              <a:rPr lang="en-US" sz="1200" dirty="0"/>
              <a:t>Voter ID</a:t>
            </a:r>
          </a:p>
          <a:p>
            <a:pPr lvl="1"/>
            <a:r>
              <a:rPr lang="en-US" sz="1200" dirty="0"/>
              <a:t>Voter name</a:t>
            </a:r>
          </a:p>
          <a:p>
            <a:pPr lvl="1"/>
            <a:r>
              <a:rPr lang="en-US" sz="1200" dirty="0"/>
              <a:t>Description</a:t>
            </a:r>
          </a:p>
          <a:p>
            <a:pPr lvl="1"/>
            <a:r>
              <a:rPr lang="en-US" sz="1200" dirty="0"/>
              <a:t>If voter Casted a vote or not</a:t>
            </a:r>
          </a:p>
          <a:p>
            <a:endParaRPr lang="en-US" sz="1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D9416D-A5AA-49CB-B688-F3CC6ED94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598403"/>
            <a:ext cx="6903723" cy="353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90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F8B85-EC73-46D6-B26F-A19BC70B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IN" sz="3200">
                <a:solidFill>
                  <a:srgbClr val="FFFFFF"/>
                </a:solidFill>
              </a:rPr>
              <a:t>Manage Voters: Add new Voter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C69673-53D7-4DD8-B031-371AF4B02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22" y="3367481"/>
            <a:ext cx="3342509" cy="1717475"/>
          </a:xfrm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/>
            <a:r>
              <a:rPr lang="en-US" sz="1600" dirty="0"/>
              <a:t>When the add button is clicked, then the voter information will be added to the blockchain data under the current Election.</a:t>
            </a:r>
          </a:p>
          <a:p>
            <a:pPr marL="285750" indent="-285750"/>
            <a:r>
              <a:rPr lang="en-US" sz="1600" dirty="0"/>
              <a:t>The newly added candidate can be seen in the below list of candidate.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621215-86EC-4A58-A38E-D69E8B5E8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563884"/>
            <a:ext cx="6903723" cy="360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35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DB51D-FF5B-6447-97B6-C13728B03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Voter workflow</a:t>
            </a:r>
          </a:p>
        </p:txBody>
      </p:sp>
    </p:spTree>
    <p:extLst>
      <p:ext uri="{BB962C8B-B14F-4D97-AF65-F5344CB8AC3E}">
        <p14:creationId xmlns:p14="http://schemas.microsoft.com/office/powerpoint/2010/main" val="1159456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F8B85-EC73-46D6-B26F-A19BC70B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IN" sz="3200">
                <a:solidFill>
                  <a:srgbClr val="FFFFFF"/>
                </a:solidFill>
              </a:rPr>
              <a:t>Login as Voter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D6DEF2-A3B6-45C4-9BAD-4C6880846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23" y="3367481"/>
            <a:ext cx="3342509" cy="2286411"/>
          </a:xfrm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600" dirty="0"/>
              <a:t>A voter can login to the application by selection the user type as </a:t>
            </a:r>
            <a:r>
              <a:rPr lang="en-US" sz="1600" b="1" dirty="0"/>
              <a:t>Voter</a:t>
            </a:r>
          </a:p>
          <a:p>
            <a:r>
              <a:rPr lang="en-US" sz="1600" dirty="0"/>
              <a:t>The valid Username will be the same name the provided while creating Voter (by admin)</a:t>
            </a:r>
          </a:p>
          <a:p>
            <a:r>
              <a:rPr lang="en-US" sz="1600" dirty="0"/>
              <a:t>As of now the default password is 12345.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6B0889-9632-45CA-B14D-F490AA1CD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054735"/>
            <a:ext cx="6903723" cy="462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9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F8B85-EC73-46D6-B26F-A19BC70B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IN" sz="3200">
                <a:solidFill>
                  <a:srgbClr val="FFFFFF"/>
                </a:solidFill>
              </a:rPr>
              <a:t>Voter Login: Vote for Candidate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41D636-AC89-4800-B08F-7491EAAF4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  <a:ln w="12700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en-US" sz="1600" dirty="0"/>
              <a:t>When the Voter logs in, then the list of candidates will be displayed.</a:t>
            </a:r>
          </a:p>
          <a:p>
            <a:r>
              <a:rPr lang="en-US" sz="1600" dirty="0"/>
              <a:t>One can cast the vote for any set of the listed candidates.</a:t>
            </a:r>
          </a:p>
          <a:p>
            <a:r>
              <a:rPr lang="en-US" sz="1600" dirty="0"/>
              <a:t>‘</a:t>
            </a:r>
            <a:r>
              <a:rPr lang="en-US" sz="1600" b="1" dirty="0"/>
              <a:t>ONLY ONCE’</a:t>
            </a:r>
            <a:r>
              <a:rPr lang="en-US" sz="1600" dirty="0"/>
              <a:t>.</a:t>
            </a:r>
          </a:p>
          <a:p>
            <a:r>
              <a:rPr lang="en-US" sz="1600" dirty="0"/>
              <a:t>The </a:t>
            </a:r>
            <a:r>
              <a:rPr lang="en-US" sz="1600" b="1" dirty="0"/>
              <a:t>Double voting</a:t>
            </a:r>
            <a:r>
              <a:rPr lang="en-US" sz="1600" dirty="0"/>
              <a:t> is restricted.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658A85-78A9-43FC-A4EB-6CDD6577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380" y="1687894"/>
            <a:ext cx="6903723" cy="31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32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F8B85-EC73-46D6-B26F-A19BC70B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IN" sz="3200">
                <a:solidFill>
                  <a:srgbClr val="FFFFFF"/>
                </a:solidFill>
              </a:rPr>
              <a:t>Candidate Login: Voted for Candidate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CF8434-E5AE-42C9-A990-7CB3825AE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23" y="3367481"/>
            <a:ext cx="3192454" cy="2427333"/>
          </a:xfrm>
          <a:ln w="12700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en-US" sz="1600" dirty="0"/>
              <a:t>When a User tries to login again, then they will not be able to cast the vote.</a:t>
            </a:r>
          </a:p>
          <a:p>
            <a:r>
              <a:rPr lang="en-US" sz="1600" dirty="0"/>
              <a:t>It is almost not possible to change the vote, because of the advantage of blockchain, </a:t>
            </a:r>
            <a:r>
              <a:rPr lang="en-US" sz="1600" b="1" dirty="0"/>
              <a:t>Data is Immutable.</a:t>
            </a:r>
          </a:p>
          <a:p>
            <a:r>
              <a:rPr lang="en-US" sz="1600" b="1" dirty="0"/>
              <a:t>The vote button will be disable.</a:t>
            </a:r>
          </a:p>
          <a:p>
            <a:r>
              <a:rPr lang="en-US" sz="1600" dirty="0"/>
              <a:t>The total number of votes casted can be seen in admin page.</a:t>
            </a:r>
          </a:p>
          <a:p>
            <a:pPr marL="0" indent="0">
              <a:buNone/>
            </a:pPr>
            <a:endParaRPr lang="en-US" sz="1600" b="1" dirty="0"/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B4EBDE-0698-40A9-81DC-7DA871058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563884"/>
            <a:ext cx="6903723" cy="360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95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BD3BFDE8-74D0-456D-AF27-15D8F7F55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44" r="6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ABA5A3-9A61-0F4F-B434-6E5D7BE00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Explanation for Smart contracts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830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CE314-DA25-864D-978A-26ADC801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US" sz="4000"/>
              <a:t>Objectives of the Application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AE8131F-C4B4-4BEA-8259-0F7A324F85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4945267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8951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DEA98-E3BC-0B4E-8670-D1C29E578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Smart contracts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A2E33964-5815-2B49-A5D8-5DFAD594F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r>
              <a:rPr lang="en-US" sz="1500" dirty="0">
                <a:solidFill>
                  <a:srgbClr val="FEFFFF"/>
                </a:solidFill>
              </a:rPr>
              <a:t>In this DAPP we have used two smart contracts </a:t>
            </a:r>
            <a:r>
              <a:rPr lang="en-US" sz="1500" b="1" i="1" dirty="0">
                <a:solidFill>
                  <a:srgbClr val="FEFFFF"/>
                </a:solidFill>
              </a:rPr>
              <a:t>(./</a:t>
            </a:r>
            <a:r>
              <a:rPr lang="en-US" sz="1500" b="1" i="1" dirty="0" err="1">
                <a:solidFill>
                  <a:srgbClr val="FEFFFF"/>
                </a:solidFill>
              </a:rPr>
              <a:t>src</a:t>
            </a:r>
            <a:r>
              <a:rPr lang="en-US" sz="1500" b="1" i="1" dirty="0">
                <a:solidFill>
                  <a:srgbClr val="FEFFFF"/>
                </a:solidFill>
              </a:rPr>
              <a:t>/contracts)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500" dirty="0" err="1">
                <a:solidFill>
                  <a:srgbClr val="FEFFFF"/>
                </a:solidFill>
              </a:rPr>
              <a:t>Election.sol</a:t>
            </a:r>
            <a:endParaRPr lang="en-US" sz="1500" dirty="0">
              <a:solidFill>
                <a:srgbClr val="FEFFFF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1500" dirty="0" err="1">
                <a:solidFill>
                  <a:srgbClr val="FEFFFF"/>
                </a:solidFill>
              </a:rPr>
              <a:t>Migration.sol</a:t>
            </a:r>
            <a:endParaRPr lang="en-US" sz="1500" dirty="0">
              <a:solidFill>
                <a:srgbClr val="FEFFFF"/>
              </a:solidFill>
            </a:endParaRPr>
          </a:p>
          <a:p>
            <a:r>
              <a:rPr lang="en-US" sz="1500" b="1" dirty="0" err="1">
                <a:solidFill>
                  <a:srgbClr val="FEFFFF"/>
                </a:solidFill>
              </a:rPr>
              <a:t>Election.sol</a:t>
            </a:r>
            <a:r>
              <a:rPr lang="en-US" sz="1500" dirty="0">
                <a:solidFill>
                  <a:srgbClr val="FEFFFF"/>
                </a:solidFill>
              </a:rPr>
              <a:t> </a:t>
            </a:r>
          </a:p>
          <a:p>
            <a:pPr lvl="1"/>
            <a:r>
              <a:rPr lang="en-US" sz="1500" dirty="0">
                <a:solidFill>
                  <a:srgbClr val="FEFFFF"/>
                </a:solidFill>
              </a:rPr>
              <a:t>This contract holds the model to store election details like </a:t>
            </a:r>
          </a:p>
          <a:p>
            <a:pPr lvl="2">
              <a:buFont typeface="Wingdings" pitchFamily="2" charset="2"/>
              <a:buChar char="§"/>
            </a:pPr>
            <a:r>
              <a:rPr lang="en-US" sz="1500" dirty="0">
                <a:solidFill>
                  <a:srgbClr val="FEFFFF"/>
                </a:solidFill>
              </a:rPr>
              <a:t>election name</a:t>
            </a:r>
          </a:p>
          <a:p>
            <a:pPr lvl="2">
              <a:buFont typeface="Wingdings" pitchFamily="2" charset="2"/>
              <a:buChar char="§"/>
            </a:pPr>
            <a:r>
              <a:rPr lang="en-US" sz="1500" dirty="0">
                <a:solidFill>
                  <a:srgbClr val="FEFFFF"/>
                </a:solidFill>
              </a:rPr>
              <a:t>List of candidates and their details </a:t>
            </a:r>
            <a:r>
              <a:rPr lang="en-US" sz="1500" i="1" dirty="0">
                <a:solidFill>
                  <a:srgbClr val="FEFFFF"/>
                </a:solidFill>
              </a:rPr>
              <a:t>(id, name, desc, </a:t>
            </a:r>
            <a:r>
              <a:rPr lang="en-US" sz="1500" i="1" dirty="0" err="1">
                <a:solidFill>
                  <a:srgbClr val="FEFFFF"/>
                </a:solidFill>
              </a:rPr>
              <a:t>voteCount</a:t>
            </a:r>
            <a:r>
              <a:rPr lang="en-US" sz="1500" i="1" dirty="0">
                <a:solidFill>
                  <a:srgbClr val="FEFFFF"/>
                </a:solidFill>
              </a:rPr>
              <a:t>, </a:t>
            </a:r>
            <a:r>
              <a:rPr lang="en-US" sz="1500" i="1" dirty="0" err="1">
                <a:solidFill>
                  <a:srgbClr val="FEFFFF"/>
                </a:solidFill>
              </a:rPr>
              <a:t>candidatesCount</a:t>
            </a:r>
            <a:r>
              <a:rPr lang="en-US" sz="1500" i="1" dirty="0">
                <a:solidFill>
                  <a:srgbClr val="FEFFFF"/>
                </a:solidFill>
              </a:rPr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en-US" sz="1500" dirty="0">
                <a:solidFill>
                  <a:srgbClr val="FEFFFF"/>
                </a:solidFill>
              </a:rPr>
              <a:t>List of voters and their details </a:t>
            </a:r>
            <a:r>
              <a:rPr lang="en-US" sz="1500" i="1" dirty="0">
                <a:solidFill>
                  <a:srgbClr val="FEFFFF"/>
                </a:solidFill>
              </a:rPr>
              <a:t>(id, name, desc, </a:t>
            </a:r>
            <a:r>
              <a:rPr lang="en-US" sz="1500" i="1" dirty="0" err="1">
                <a:solidFill>
                  <a:srgbClr val="FEFFFF"/>
                </a:solidFill>
              </a:rPr>
              <a:t>hasVoted</a:t>
            </a:r>
            <a:r>
              <a:rPr lang="en-US" sz="1500" i="1" dirty="0">
                <a:solidFill>
                  <a:srgbClr val="FEFFFF"/>
                </a:solidFill>
              </a:rPr>
              <a:t>, </a:t>
            </a:r>
            <a:r>
              <a:rPr lang="en-US" sz="1500" i="1" dirty="0" err="1">
                <a:solidFill>
                  <a:srgbClr val="FEFFFF"/>
                </a:solidFill>
              </a:rPr>
              <a:t>votersCount</a:t>
            </a:r>
            <a:r>
              <a:rPr lang="en-US" sz="1500" i="1" dirty="0">
                <a:solidFill>
                  <a:srgbClr val="FEFFFF"/>
                </a:solidFill>
              </a:rPr>
              <a:t>)</a:t>
            </a:r>
          </a:p>
          <a:p>
            <a:pPr lvl="1"/>
            <a:r>
              <a:rPr lang="en-US" sz="1500" dirty="0">
                <a:solidFill>
                  <a:srgbClr val="FEFFFF"/>
                </a:solidFill>
              </a:rPr>
              <a:t>Also, the methods to cast vote, add voter, add candidate</a:t>
            </a:r>
          </a:p>
          <a:p>
            <a:r>
              <a:rPr lang="en-US" sz="1500" b="1" dirty="0" err="1">
                <a:solidFill>
                  <a:srgbClr val="FEFFFF"/>
                </a:solidFill>
              </a:rPr>
              <a:t>Migration.sol</a:t>
            </a:r>
            <a:endParaRPr lang="en-US" sz="1500" b="1" dirty="0">
              <a:solidFill>
                <a:srgbClr val="FEFFFF"/>
              </a:solidFill>
            </a:endParaRPr>
          </a:p>
          <a:p>
            <a:pPr lvl="1"/>
            <a:r>
              <a:rPr lang="en-US" sz="1500" dirty="0">
                <a:solidFill>
                  <a:srgbClr val="FEFFFF"/>
                </a:solidFill>
              </a:rPr>
              <a:t>This is generated (automatically) when we do truffle migrate for the first time.</a:t>
            </a:r>
            <a:br>
              <a:rPr lang="en-US" sz="1500" dirty="0">
                <a:solidFill>
                  <a:srgbClr val="FEFFFF"/>
                </a:solidFill>
              </a:rPr>
            </a:br>
            <a:endParaRPr lang="en-US" sz="15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567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9FDD2-5C4B-F54D-87A6-42E9799D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Revealing</a:t>
            </a:r>
            <a:r>
              <a:rPr lang="en-US" sz="4000" dirty="0">
                <a:solidFill>
                  <a:srgbClr val="FFFFFF"/>
                </a:solidFill>
              </a:rPr>
              <a:t> truffle-</a:t>
            </a:r>
            <a:r>
              <a:rPr lang="en-US" sz="4000" dirty="0" err="1">
                <a:solidFill>
                  <a:srgbClr val="FFFFFF"/>
                </a:solidFill>
              </a:rPr>
              <a:t>config.js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69DAAD-ACA7-410B-AB7B-669786588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155" y="2546161"/>
            <a:ext cx="3511918" cy="2985929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FEFFFF"/>
                </a:solidFill>
              </a:rPr>
              <a:t>The deployment is done in localhost, port 7545</a:t>
            </a:r>
          </a:p>
          <a:p>
            <a:r>
              <a:rPr lang="en-US" sz="2400" dirty="0">
                <a:solidFill>
                  <a:srgbClr val="FEFFFF"/>
                </a:solidFill>
              </a:rPr>
              <a:t>This is the same port where ganache RPC is running</a:t>
            </a:r>
          </a:p>
          <a:p>
            <a:r>
              <a:rPr lang="en-US" sz="2400" dirty="0">
                <a:solidFill>
                  <a:srgbClr val="FEFFFF"/>
                </a:solidFill>
              </a:rPr>
              <a:t>The built contracts are generated once contracts are migrated.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D213F37-10D4-3644-A50E-63886A910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25" y="643467"/>
            <a:ext cx="5867761" cy="52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32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0B225-3E14-6845-BA6F-5F06910EE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How to run truffle contracts in console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217D0-B4EB-C247-A3F5-3F8FEA954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Considering the pre-requisites (truffle), one can use terminal to deploy, and make changes to blockchain data using smart contracts.</a:t>
            </a:r>
          </a:p>
          <a:p>
            <a:r>
              <a:rPr lang="en-US" dirty="0"/>
              <a:t>In order to do so, please follow these steps: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Make sure you are in the project directory (../</a:t>
            </a:r>
            <a:r>
              <a:rPr lang="en-IN" dirty="0"/>
              <a:t>Blockchain-</a:t>
            </a:r>
            <a:r>
              <a:rPr lang="en-IN" dirty="0" err="1"/>
              <a:t>EVoting</a:t>
            </a:r>
            <a:r>
              <a:rPr lang="en-IN" dirty="0"/>
              <a:t>-UI</a:t>
            </a:r>
            <a:r>
              <a:rPr lang="en-US" dirty="0"/>
              <a:t>) </a:t>
            </a:r>
            <a:r>
              <a:rPr lang="en-US" b="1" i="1" u="sng" dirty="0"/>
              <a:t>(Project Link available in the last slide)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dirty="0"/>
              <a:t>To deploy the smart contract, use the following command</a:t>
            </a:r>
            <a:br>
              <a:rPr lang="en-IN" dirty="0"/>
            </a:br>
            <a:r>
              <a:rPr lang="en-IN" dirty="0"/>
              <a:t>`</a:t>
            </a:r>
            <a:r>
              <a:rPr lang="en-IN" b="1" i="1" dirty="0"/>
              <a:t>truffle migrate --reset</a:t>
            </a:r>
            <a:r>
              <a:rPr lang="en-IN" dirty="0"/>
              <a:t>`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dirty="0"/>
              <a:t>To start the truffle console, type in</a:t>
            </a:r>
            <a:br>
              <a:rPr lang="en-IN" dirty="0"/>
            </a:br>
            <a:r>
              <a:rPr lang="en-IN" dirty="0"/>
              <a:t>`</a:t>
            </a:r>
            <a:r>
              <a:rPr lang="en-IN" b="1" i="1" dirty="0"/>
              <a:t>truffle console</a:t>
            </a:r>
            <a:r>
              <a:rPr lang="en-IN" dirty="0"/>
              <a:t>`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dirty="0"/>
              <a:t>Now, we are good to start with command-line instructions to deal with smart </a:t>
            </a:r>
            <a:r>
              <a:rPr lang="en-IN" dirty="0" err="1"/>
              <a:t>conracts</a:t>
            </a: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marL="971550" lvl="1" indent="-514350">
              <a:buFont typeface="+mj-lt"/>
              <a:buAutoNum type="arabicPeriod"/>
            </a:pPr>
            <a:endParaRPr lang="en-US" u="sng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53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5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 35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01EE1-8958-D642-804F-B7E622E6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Let us consider a real time scenario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8385E9-EC5A-A243-B5F6-1B8A9A03E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For an election to be conducted,</a:t>
            </a:r>
          </a:p>
          <a:p>
            <a:pPr lvl="1"/>
            <a:r>
              <a:rPr lang="en-US" sz="2000" dirty="0"/>
              <a:t>We need ‘n’ number of candidates enrolled for the election.</a:t>
            </a:r>
          </a:p>
          <a:p>
            <a:pPr lvl="1"/>
            <a:r>
              <a:rPr lang="en-US" sz="2000" dirty="0"/>
              <a:t>We need ‘n’ number of valid voters to cast their vote for the enrolled candidates.</a:t>
            </a:r>
          </a:p>
          <a:p>
            <a:pPr lvl="1"/>
            <a:r>
              <a:rPr lang="en-US" sz="2000" b="1" dirty="0"/>
              <a:t>Important</a:t>
            </a:r>
            <a:r>
              <a:rPr lang="en-US" sz="2000" dirty="0"/>
              <a:t>: A voter can cast their vote only once, </a:t>
            </a:r>
            <a:r>
              <a:rPr lang="en-US" sz="2000" b="1" dirty="0"/>
              <a:t>NO DUPLICATE VOTING</a:t>
            </a:r>
          </a:p>
          <a:p>
            <a:pPr lvl="1"/>
            <a:r>
              <a:rPr lang="en-US" sz="2000" dirty="0"/>
              <a:t>The one with the Maximum number of votes will win the election.</a:t>
            </a:r>
          </a:p>
          <a:p>
            <a:r>
              <a:rPr lang="en-US" sz="2000" dirty="0"/>
              <a:t>Let us consider a similar scenario.</a:t>
            </a:r>
          </a:p>
          <a:p>
            <a:r>
              <a:rPr lang="en-US" sz="2000" dirty="0"/>
              <a:t>We will be creating an Election-block, to which we will add three voters and three candidates.</a:t>
            </a:r>
          </a:p>
          <a:p>
            <a:r>
              <a:rPr lang="en-US" sz="2000" dirty="0"/>
              <a:t>Let’s see who wins the election.</a:t>
            </a:r>
          </a:p>
        </p:txBody>
      </p:sp>
    </p:spTree>
    <p:extLst>
      <p:ext uri="{BB962C8B-B14F-4D97-AF65-F5344CB8AC3E}">
        <p14:creationId xmlns:p14="http://schemas.microsoft.com/office/powerpoint/2010/main" val="694034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5"/>
            <a:ext cx="7201941" cy="1508760"/>
          </a:xfrm>
          <a:prstGeom prst="rect">
            <a:avLst/>
          </a:prstGeom>
          <a:solidFill>
            <a:srgbClr val="5E523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8AA11-E9B5-774E-A728-E12965B1A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94944"/>
            <a:ext cx="6610388" cy="1042416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FF"/>
                </a:solidFill>
              </a:rPr>
              <a:t>Ganache UI: Create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450222"/>
            <a:ext cx="1861718" cy="1506594"/>
          </a:xfrm>
          <a:prstGeom prst="rect">
            <a:avLst/>
          </a:prstGeom>
          <a:solidFill>
            <a:srgbClr val="FC7752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0314" y="453269"/>
            <a:ext cx="1862765" cy="1505231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A87B69-D1B1-4DA7-B224-F220FC52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2130552"/>
            <a:ext cx="7205472" cy="4270248"/>
          </a:xfrm>
          <a:prstGeom prst="rect">
            <a:avLst/>
          </a:prstGeom>
          <a:solidFill>
            <a:srgbClr val="FC7752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51F860E-1CF5-9E49-AD80-7B181003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65" y="2331973"/>
            <a:ext cx="5811323" cy="386453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2127680"/>
            <a:ext cx="3887324" cy="427311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64E7E9-2760-4B3C-8CD5-9F9AC9E6C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9311" y="2393792"/>
            <a:ext cx="3360212" cy="374089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Make sure that ganache UI is up and running.</a:t>
            </a:r>
          </a:p>
          <a:p>
            <a:r>
              <a:rPr lang="en-US" sz="1800" dirty="0"/>
              <a:t>We can also make use of ganache-cli. Use following command to install in local</a:t>
            </a:r>
            <a:br>
              <a:rPr lang="en-US" sz="1800" dirty="0"/>
            </a:br>
            <a:r>
              <a:rPr lang="en-US" sz="1800" i="1" dirty="0"/>
              <a:t>`</a:t>
            </a:r>
            <a:r>
              <a:rPr lang="en-US" sz="1800" i="1" dirty="0" err="1"/>
              <a:t>npm</a:t>
            </a:r>
            <a:r>
              <a:rPr lang="en-US" sz="1800" i="1" dirty="0"/>
              <a:t> install ganache-cli`</a:t>
            </a:r>
          </a:p>
          <a:p>
            <a:r>
              <a:rPr lang="en-US" sz="1800" dirty="0"/>
              <a:t>Once ganache is up we can proceed with truffle commands</a:t>
            </a:r>
          </a:p>
          <a:p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427014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D0BB3-2744-A745-A38B-32649AB83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Truffle console commands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61AE8EE-3003-A549-BB27-F8B6C7652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231852"/>
              </p:ext>
            </p:extLst>
          </p:nvPr>
        </p:nvGraphicFramePr>
        <p:xfrm>
          <a:off x="432225" y="2160605"/>
          <a:ext cx="11327551" cy="4402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052">
                  <a:extLst>
                    <a:ext uri="{9D8B030D-6E8A-4147-A177-3AD203B41FA5}">
                      <a16:colId xmlns:a16="http://schemas.microsoft.com/office/drawing/2014/main" val="1050097541"/>
                    </a:ext>
                  </a:extLst>
                </a:gridCol>
                <a:gridCol w="5208909">
                  <a:extLst>
                    <a:ext uri="{9D8B030D-6E8A-4147-A177-3AD203B41FA5}">
                      <a16:colId xmlns:a16="http://schemas.microsoft.com/office/drawing/2014/main" val="3382106591"/>
                    </a:ext>
                  </a:extLst>
                </a:gridCol>
                <a:gridCol w="5189590">
                  <a:extLst>
                    <a:ext uri="{9D8B030D-6E8A-4147-A177-3AD203B41FA5}">
                      <a16:colId xmlns:a16="http://schemas.microsoft.com/office/drawing/2014/main" val="3061141705"/>
                    </a:ext>
                  </a:extLst>
                </a:gridCol>
              </a:tblGrid>
              <a:tr h="339234">
                <a:tc>
                  <a:txBody>
                    <a:bodyPr/>
                    <a:lstStyle/>
                    <a:p>
                      <a:r>
                        <a:rPr lang="en-US" sz="1500" dirty="0"/>
                        <a:t>Step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Command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Description</a:t>
                      </a:r>
                    </a:p>
                  </a:txBody>
                  <a:tcPr marL="75727" marR="75727" marT="37864" marB="37864"/>
                </a:tc>
                <a:extLst>
                  <a:ext uri="{0D108BD9-81ED-4DB2-BD59-A6C34878D82A}">
                    <a16:rowId xmlns:a16="http://schemas.microsoft.com/office/drawing/2014/main" val="1379218444"/>
                  </a:ext>
                </a:extLst>
              </a:tr>
              <a:tr h="339234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i="0" dirty="0"/>
                        <a:t>truffle migrate --reset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Deploys the smart contract to Ethereum network</a:t>
                      </a:r>
                    </a:p>
                  </a:txBody>
                  <a:tcPr marL="75727" marR="75727" marT="37864" marB="37864"/>
                </a:tc>
                <a:extLst>
                  <a:ext uri="{0D108BD9-81ED-4DB2-BD59-A6C34878D82A}">
                    <a16:rowId xmlns:a16="http://schemas.microsoft.com/office/drawing/2014/main" val="3976590896"/>
                  </a:ext>
                </a:extLst>
              </a:tr>
              <a:tr h="339234"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i="0" dirty="0"/>
                        <a:t>truffle console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To start the truffle console</a:t>
                      </a:r>
                      <a:endParaRPr lang="en-US" sz="1500"/>
                    </a:p>
                  </a:txBody>
                  <a:tcPr marL="75727" marR="75727" marT="37864" marB="37864"/>
                </a:tc>
                <a:extLst>
                  <a:ext uri="{0D108BD9-81ED-4DB2-BD59-A6C34878D82A}">
                    <a16:rowId xmlns:a16="http://schemas.microsoft.com/office/drawing/2014/main" val="3474110567"/>
                  </a:ext>
                </a:extLst>
              </a:tr>
              <a:tr h="564179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IN" sz="1500" i="0"/>
                        <a:t>Election.deployed().then((instance) =&gt; {app = instance})</a:t>
                      </a:r>
                      <a:endParaRPr lang="en-US" sz="1500" i="0"/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To get the Election object (the deployed contract is a promise)</a:t>
                      </a:r>
                      <a:endParaRPr lang="en-US" sz="1500"/>
                    </a:p>
                  </a:txBody>
                  <a:tcPr marL="75727" marR="75727" marT="37864" marB="37864"/>
                </a:tc>
                <a:extLst>
                  <a:ext uri="{0D108BD9-81ED-4DB2-BD59-A6C34878D82A}">
                    <a16:rowId xmlns:a16="http://schemas.microsoft.com/office/drawing/2014/main" val="224545422"/>
                  </a:ext>
                </a:extLst>
              </a:tr>
              <a:tr h="564179">
                <a:tc>
                  <a:txBody>
                    <a:bodyPr/>
                    <a:lstStyle/>
                    <a:p>
                      <a:r>
                        <a:rPr lang="en-US" sz="1500" dirty="0"/>
                        <a:t>4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/>
                        <a:t>app.addCandidate(‘CANDIDATE_1', 'Name is Sunny')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To add a new candidate</a:t>
                      </a:r>
                    </a:p>
                    <a:p>
                      <a:r>
                        <a:rPr lang="en-IN" sz="1500"/>
                        <a:t>NOTE: Replace name and description appropriately</a:t>
                      </a:r>
                      <a:endParaRPr lang="en-US" sz="1500"/>
                    </a:p>
                  </a:txBody>
                  <a:tcPr marL="75727" marR="75727" marT="37864" marB="37864"/>
                </a:tc>
                <a:extLst>
                  <a:ext uri="{0D108BD9-81ED-4DB2-BD59-A6C34878D82A}">
                    <a16:rowId xmlns:a16="http://schemas.microsoft.com/office/drawing/2014/main" val="1683290573"/>
                  </a:ext>
                </a:extLst>
              </a:tr>
              <a:tr h="339234">
                <a:tc>
                  <a:txBody>
                    <a:bodyPr/>
                    <a:lstStyle/>
                    <a:p>
                      <a:r>
                        <a:rPr lang="en-US" sz="1500" dirty="0"/>
                        <a:t>5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app.candidatesCount()</a:t>
                      </a:r>
                      <a:endParaRPr lang="en-US" sz="1500" i="0"/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To get the count of candidates added</a:t>
                      </a:r>
                      <a:endParaRPr lang="en-US" sz="1500"/>
                    </a:p>
                  </a:txBody>
                  <a:tcPr marL="75727" marR="75727" marT="37864" marB="37864"/>
                </a:tc>
                <a:extLst>
                  <a:ext uri="{0D108BD9-81ED-4DB2-BD59-A6C34878D82A}">
                    <a16:rowId xmlns:a16="http://schemas.microsoft.com/office/drawing/2014/main" val="2194172981"/>
                  </a:ext>
                </a:extLst>
              </a:tr>
              <a:tr h="789123">
                <a:tc>
                  <a:txBody>
                    <a:bodyPr/>
                    <a:lstStyle/>
                    <a:p>
                      <a:r>
                        <a:rPr lang="en-US" sz="1500" dirty="0"/>
                        <a:t>6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/>
                        <a:t>app.addVoter('VOTER_1', 'Name is Surendar')</a:t>
                      </a:r>
                    </a:p>
                    <a:p>
                      <a:endParaRPr lang="en-US" sz="1500" i="0"/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To add a new candidate</a:t>
                      </a:r>
                    </a:p>
                    <a:p>
                      <a:r>
                        <a:rPr lang="en-IN" sz="1500"/>
                        <a:t>NOTE: Replace name and description appropriately</a:t>
                      </a:r>
                      <a:endParaRPr lang="en-US" sz="1500"/>
                    </a:p>
                    <a:p>
                      <a:endParaRPr lang="en-US" sz="1500"/>
                    </a:p>
                  </a:txBody>
                  <a:tcPr marL="75727" marR="75727" marT="37864" marB="37864"/>
                </a:tc>
                <a:extLst>
                  <a:ext uri="{0D108BD9-81ED-4DB2-BD59-A6C34878D82A}">
                    <a16:rowId xmlns:a16="http://schemas.microsoft.com/office/drawing/2014/main" val="1712542284"/>
                  </a:ext>
                </a:extLst>
              </a:tr>
              <a:tr h="339234">
                <a:tc>
                  <a:txBody>
                    <a:bodyPr/>
                    <a:lstStyle/>
                    <a:p>
                      <a:r>
                        <a:rPr lang="en-US" sz="1500" dirty="0"/>
                        <a:t>7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app.votersCount()</a:t>
                      </a:r>
                      <a:endParaRPr lang="en-US" sz="1500" i="0"/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To get the count of voters added</a:t>
                      </a:r>
                      <a:endParaRPr lang="en-US" sz="1500"/>
                    </a:p>
                  </a:txBody>
                  <a:tcPr marL="75727" marR="75727" marT="37864" marB="37864"/>
                </a:tc>
                <a:extLst>
                  <a:ext uri="{0D108BD9-81ED-4DB2-BD59-A6C34878D82A}">
                    <a16:rowId xmlns:a16="http://schemas.microsoft.com/office/drawing/2014/main" val="2519389117"/>
                  </a:ext>
                </a:extLst>
              </a:tr>
              <a:tr h="789123">
                <a:tc>
                  <a:txBody>
                    <a:bodyPr/>
                    <a:lstStyle/>
                    <a:p>
                      <a:r>
                        <a:rPr lang="en-US" sz="1500" dirty="0"/>
                        <a:t>8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US" sz="1500" i="0" dirty="0" err="1"/>
                        <a:t>app.vote</a:t>
                      </a:r>
                      <a:r>
                        <a:rPr lang="en-US" sz="1500" i="0" dirty="0"/>
                        <a:t>(1,1)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To cast a vote for a candidate by a voter</a:t>
                      </a:r>
                    </a:p>
                    <a:p>
                      <a:r>
                        <a:rPr lang="en-US" sz="1500" dirty="0"/>
                        <a:t>NOTE: the arguments are </a:t>
                      </a:r>
                      <a:r>
                        <a:rPr lang="en-US" sz="1500" dirty="0" err="1"/>
                        <a:t>func</a:t>
                      </a:r>
                      <a:r>
                        <a:rPr lang="en-US" sz="1500" dirty="0"/>
                        <a:t> vote(</a:t>
                      </a:r>
                      <a:r>
                        <a:rPr lang="en-US" sz="1500" dirty="0" err="1"/>
                        <a:t>voter_id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candidate_id</a:t>
                      </a:r>
                      <a:r>
                        <a:rPr lang="en-US" sz="1500" dirty="0"/>
                        <a:t>) as stored in blockchain</a:t>
                      </a:r>
                    </a:p>
                  </a:txBody>
                  <a:tcPr marL="75727" marR="75727" marT="37864" marB="37864"/>
                </a:tc>
                <a:extLst>
                  <a:ext uri="{0D108BD9-81ED-4DB2-BD59-A6C34878D82A}">
                    <a16:rowId xmlns:a16="http://schemas.microsoft.com/office/drawing/2014/main" val="584434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283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08A69F-7C9E-F14B-8E8F-D46CBEB60B0B}"/>
              </a:ext>
            </a:extLst>
          </p:cNvPr>
          <p:cNvSpPr txBox="1"/>
          <p:nvPr/>
        </p:nvSpPr>
        <p:spPr>
          <a:xfrm>
            <a:off x="594360" y="640263"/>
            <a:ext cx="3822192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Migration of smart contracts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5BC7932-FDD1-384C-B744-8231554B9AB4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Summary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Total deployments:   2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Final cost:  0.02391962 ETH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Screen Recording 2021-10-30 at 7.19.53 PM.mov" descr="Screen Recording 2021-10-30 at 7.19.53 PM.mov">
            <a:hlinkClick r:id="" action="ppaction://media"/>
            <a:extLst>
              <a:ext uri="{FF2B5EF4-FFF2-40B4-BE49-F238E27FC236}">
                <a16:creationId xmlns:a16="http://schemas.microsoft.com/office/drawing/2014/main" id="{B33DC6E5-9643-D143-A15E-EE9989A8A19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38344" y="910346"/>
            <a:ext cx="6596652" cy="4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0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98825-B3A1-D34F-BC81-9F6D9C242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14848" cy="1716255"/>
          </a:xfrm>
        </p:spPr>
        <p:txBody>
          <a:bodyPr anchor="b">
            <a:normAutofit/>
          </a:bodyPr>
          <a:lstStyle/>
          <a:p>
            <a:r>
              <a:rPr lang="en-US" sz="5600" dirty="0"/>
              <a:t>Add Candidate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035E9F9-1CAA-8746-96AF-A52681A9E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4" b="-3"/>
          <a:stretch/>
        </p:blipFill>
        <p:spPr>
          <a:xfrm>
            <a:off x="279143" y="299509"/>
            <a:ext cx="5221625" cy="6258983"/>
          </a:xfrm>
          <a:prstGeom prst="rect">
            <a:avLst/>
          </a:prstGeom>
        </p:spPr>
      </p:pic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F3D2D4FE-7101-4EFD-B2CC-297190EF8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Start the </a:t>
            </a:r>
            <a:r>
              <a:rPr lang="en-IN" sz="2000" dirty="0"/>
              <a:t>Truffle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console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Get the Election object by resolving the promise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Now add 3 candidates.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For each addition of candidates, a transaction will be made to the Election block address.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data will be stored in the block.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This method is integrated in the UI using web3.js to add candidates for an election by admin.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candidate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voteCount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is set to ‘0’ initially.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369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58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98825-B3A1-D34F-BC81-9F6D9C242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Get the count of Candidates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E04DE2A-CEFF-3544-BCA1-6D17CA0E4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44" y="3175973"/>
            <a:ext cx="6579910" cy="261551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F3D2D4FE-7101-4EFD-B2CC-297190EF8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414" y="1192045"/>
            <a:ext cx="4335613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Once the candidates are added we can fetch the total number of candidates added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This method is helpful in case of UI integration.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candidates are stored in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(candidate id =&gt; Candidate struct)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`mapping  </a:t>
            </a:r>
            <a:r>
              <a:rPr lang="en-US" sz="2000" dirty="0" err="1">
                <a:solidFill>
                  <a:srgbClr val="FFFFFF"/>
                </a:solidFill>
              </a:rPr>
              <a:t>uint</a:t>
            </a:r>
            <a:r>
              <a:rPr lang="en-US" sz="2000" dirty="0">
                <a:solidFill>
                  <a:srgbClr val="FFFFFF"/>
                </a:solidFill>
              </a:rPr>
              <a:t> =&gt; Candidate`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This method has been used in UI to fetch and populate the Total candidates in Voters’ page and admin page (manage candidates)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 this case the Candidate count is </a:t>
            </a:r>
            <a:r>
              <a:rPr lang="en-US" sz="2000" b="1" dirty="0">
                <a:solidFill>
                  <a:srgbClr val="FFFFFF"/>
                </a:solidFill>
              </a:rPr>
              <a:t>3, </a:t>
            </a:r>
            <a:r>
              <a:rPr lang="en-US" sz="2000" dirty="0">
                <a:solidFill>
                  <a:srgbClr val="FFFFFF"/>
                </a:solidFill>
              </a:rPr>
              <a:t>as per the considered scenario.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428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920AB-B89E-2847-9A80-1D654F84B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14848" cy="1716255"/>
          </a:xfrm>
        </p:spPr>
        <p:txBody>
          <a:bodyPr anchor="b">
            <a:normAutofit/>
          </a:bodyPr>
          <a:lstStyle/>
          <a:p>
            <a:r>
              <a:rPr lang="en-US" sz="5600" dirty="0"/>
              <a:t>Add Voter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0EB0077-9870-F34C-A363-D3772F1D4D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10" b="-3"/>
          <a:stretch/>
        </p:blipFill>
        <p:spPr>
          <a:xfrm>
            <a:off x="279143" y="299509"/>
            <a:ext cx="5221625" cy="625898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16EE1F5-4B19-443D-BB71-CB90C1B99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 lnSpcReduction="10000"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Now add 3 Voters.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For each addition of voters, a transaction will be made to the Election block address.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data will be stored in the block.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This method is integrated in the UI using web3.js to add Voters for an election by admin.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voter’s “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hasVoted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” field is set to false initially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This will be toggled when a vote is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caseted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442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C4D1C0-894A-4A4C-9F00-C3F15393B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Scope of this document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E46C36-067B-4F78-A8EC-A4F39068AA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3208692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4741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5"/>
            <a:ext cx="7201941" cy="150876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4825D-B2D1-2047-BA02-553DE6DB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94944"/>
            <a:ext cx="6610388" cy="104241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Get the count of Voters</a:t>
            </a:r>
            <a:endParaRPr lang="en-US" sz="4200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450222"/>
            <a:ext cx="1861718" cy="1506594"/>
          </a:xfrm>
          <a:prstGeom prst="rect">
            <a:avLst/>
          </a:prstGeom>
          <a:solidFill>
            <a:srgbClr val="EE170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0314" y="453269"/>
            <a:ext cx="1862765" cy="1505231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A87B69-D1B1-4DA7-B224-F220FC52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2130552"/>
            <a:ext cx="7205472" cy="4270248"/>
          </a:xfrm>
          <a:prstGeom prst="rect">
            <a:avLst/>
          </a:prstGeom>
          <a:solidFill>
            <a:srgbClr val="EE1709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DEC23B96-CF00-DF41-8C87-913EC1D30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2" y="2684314"/>
            <a:ext cx="6795370" cy="315984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2127680"/>
            <a:ext cx="3887324" cy="427311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7783DC6-3915-40AB-B43D-19CC14869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9311" y="2393792"/>
            <a:ext cx="3360212" cy="3740893"/>
          </a:xfrm>
        </p:spPr>
        <p:txBody>
          <a:bodyPr anchor="ctr">
            <a:normAutofit fontScale="85000" lnSpcReduction="10000"/>
          </a:bodyPr>
          <a:lstStyle/>
          <a:p>
            <a:r>
              <a:rPr lang="en-US" sz="2000" dirty="0"/>
              <a:t>Once the voters are added we can fetch the total number of candidates added</a:t>
            </a:r>
          </a:p>
          <a:p>
            <a:r>
              <a:rPr lang="en-US" sz="2000" dirty="0"/>
              <a:t>This method is helpful in case of UI integration. (Admin page)</a:t>
            </a:r>
          </a:p>
          <a:p>
            <a:r>
              <a:rPr lang="en-US" sz="2000" dirty="0"/>
              <a:t>The candidates are stored in mapping </a:t>
            </a:r>
            <a:br>
              <a:rPr lang="en-US" sz="2000" dirty="0"/>
            </a:br>
            <a:r>
              <a:rPr lang="en-US" sz="2000" dirty="0"/>
              <a:t>(voter id =&gt; Voter struct)</a:t>
            </a:r>
            <a:br>
              <a:rPr lang="en-US" sz="2000" dirty="0"/>
            </a:br>
            <a:r>
              <a:rPr lang="en-US" sz="2000" dirty="0"/>
              <a:t>`mapping  </a:t>
            </a:r>
            <a:r>
              <a:rPr lang="en-US" sz="2000" dirty="0" err="1"/>
              <a:t>uint</a:t>
            </a:r>
            <a:r>
              <a:rPr lang="en-US" sz="2000" dirty="0"/>
              <a:t> =&gt; Voter`</a:t>
            </a:r>
          </a:p>
          <a:p>
            <a:r>
              <a:rPr lang="en-US" sz="2000" dirty="0"/>
              <a:t>This method has been used in UI to fetch and populate the Total candidates in admin page (manage voters)</a:t>
            </a:r>
          </a:p>
          <a:p>
            <a:r>
              <a:rPr lang="en-US" sz="2000" dirty="0"/>
              <a:t>Here the voters count is </a:t>
            </a:r>
            <a:r>
              <a:rPr lang="en-US" sz="2000" b="1" dirty="0"/>
              <a:t>3, </a:t>
            </a:r>
            <a:r>
              <a:rPr lang="en-US" sz="2000" dirty="0"/>
              <a:t>as per the considered scenario.</a:t>
            </a:r>
            <a:endParaRPr lang="en-US" sz="2000" b="1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85663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8F948-30B3-2B46-9C49-F82D22914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600" dirty="0"/>
              <a:t>Now lets cast the vote…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E58B543-FB92-6B41-A57A-D9725E8ED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3" y="559976"/>
            <a:ext cx="5221625" cy="573804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DFCFFA-DC91-40E0-916E-0B6A452A8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 lnSpcReduction="10000"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We can make use of the </a:t>
            </a:r>
            <a:br>
              <a:rPr lang="en-US" sz="2000" dirty="0">
                <a:solidFill>
                  <a:schemeClr val="tx1">
                    <a:alpha val="80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function `</a:t>
            </a:r>
            <a:r>
              <a:rPr lang="en-US" sz="2000" i="1" dirty="0">
                <a:solidFill>
                  <a:schemeClr val="tx1">
                    <a:alpha val="80000"/>
                  </a:schemeClr>
                </a:solidFill>
              </a:rPr>
              <a:t>vote(</a:t>
            </a:r>
            <a:r>
              <a:rPr lang="en-US" sz="2000" i="1" dirty="0" err="1">
                <a:solidFill>
                  <a:schemeClr val="tx1">
                    <a:alpha val="80000"/>
                  </a:schemeClr>
                </a:solidFill>
              </a:rPr>
              <a:t>voter_id</a:t>
            </a:r>
            <a:r>
              <a:rPr lang="en-US" sz="2000" i="1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US" sz="2000" i="1" dirty="0" err="1">
                <a:solidFill>
                  <a:schemeClr val="tx1">
                    <a:alpha val="80000"/>
                  </a:schemeClr>
                </a:solidFill>
              </a:rPr>
              <a:t>cand_id</a:t>
            </a:r>
            <a:r>
              <a:rPr lang="en-US" sz="2000" i="1" dirty="0">
                <a:solidFill>
                  <a:schemeClr val="tx1">
                    <a:alpha val="80000"/>
                  </a:schemeClr>
                </a:solidFill>
              </a:rPr>
              <a:t>)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` to cast the vote.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 voter can cast vote only once, as the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hasVoted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value will be set true after voting.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In this scenario, the voter with id 1 (VOTER1) is casting the vote for the candidate with id 1 (Surendar).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Similarly, voter 2 to candidate 1 and voter 3 to candidate 2, has casted their corresponding votes.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390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20CFA-DE59-A842-86C6-35E9DED94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What happens when a voter tries to cast a vote again…?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A109EA-6321-42E2-9015-99802D94D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454" y="2106716"/>
            <a:ext cx="4008384" cy="3185259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en-US" sz="2000" dirty="0"/>
              <a:t>When a voter who already casted a vote tries to vote again, they will not be able to vote.</a:t>
            </a:r>
          </a:p>
          <a:p>
            <a:r>
              <a:rPr lang="en-US" sz="2000" dirty="0"/>
              <a:t>We have added a validation check</a:t>
            </a:r>
            <a:br>
              <a:rPr lang="en-US" sz="2000" dirty="0"/>
            </a:br>
            <a:br>
              <a:rPr lang="en-US" sz="2000" dirty="0"/>
            </a:br>
            <a:r>
              <a:rPr lang="en-US" sz="1600" dirty="0"/>
              <a:t>`require(!</a:t>
            </a:r>
            <a:r>
              <a:rPr lang="en-US" sz="1600" dirty="0" err="1"/>
              <a:t>voterList</a:t>
            </a:r>
            <a:r>
              <a:rPr lang="en-US" sz="1600" dirty="0"/>
              <a:t>[_</a:t>
            </a:r>
            <a:r>
              <a:rPr lang="en-US" sz="1600" dirty="0" err="1"/>
              <a:t>voterId</a:t>
            </a:r>
            <a:r>
              <a:rPr lang="en-US" sz="1600" dirty="0"/>
              <a:t>].</a:t>
            </a:r>
            <a:r>
              <a:rPr lang="en-US" sz="1600" dirty="0" err="1"/>
              <a:t>hasVoted</a:t>
            </a:r>
            <a:r>
              <a:rPr lang="en-US" sz="1600" dirty="0"/>
              <a:t>, 'The Voter has already voted.');</a:t>
            </a:r>
            <a:r>
              <a:rPr lang="en-US" sz="2000" dirty="0"/>
              <a:t>`</a:t>
            </a:r>
          </a:p>
          <a:p>
            <a:r>
              <a:rPr lang="en-US" sz="2000" dirty="0"/>
              <a:t>Hence, `</a:t>
            </a:r>
            <a:r>
              <a:rPr lang="en-US" sz="2000" b="1" i="1" dirty="0"/>
              <a:t>The Voter has already voted.</a:t>
            </a:r>
            <a:r>
              <a:rPr lang="en-US" sz="2000" dirty="0"/>
              <a:t>` message will be thrown as an error and the transaction will be failed.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" name="Isosceles Triangle 1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1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D7018ED-75CB-BC4E-A2D3-7C3383D6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964" y="1457470"/>
            <a:ext cx="7307619" cy="507879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389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9EE1B-EF63-DF4F-94CF-BACB82F27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14848" cy="1716255"/>
          </a:xfrm>
        </p:spPr>
        <p:txBody>
          <a:bodyPr anchor="b">
            <a:normAutofit/>
          </a:bodyPr>
          <a:lstStyle/>
          <a:p>
            <a:r>
              <a:rPr lang="en-US" sz="3900"/>
              <a:t>The candidate 1 has won the election…👏🏻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8EA70C4-2677-4340-96A2-D5ED036363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3997"/>
          <a:stretch/>
        </p:blipFill>
        <p:spPr>
          <a:xfrm>
            <a:off x="279143" y="299509"/>
            <a:ext cx="5221625" cy="625898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71285D-FBBC-4FA8-86EE-3E11E011A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candidate 1 got 2 votes, candidate 2 got 1 vote and candidate 3 got no vote.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member var, </a:t>
            </a:r>
            <a:r>
              <a:rPr lang="en-US" sz="2000" b="1" dirty="0" err="1">
                <a:solidFill>
                  <a:schemeClr val="tx1">
                    <a:alpha val="80000"/>
                  </a:schemeClr>
                </a:solidFill>
              </a:rPr>
              <a:t>voteCount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has been  used in UI to show the vote count for a candidate.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And this is how the smart contracts work.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280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8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DFE1C-67B3-E449-94C1-6B597F3E7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</p:spPr>
        <p:txBody>
          <a:bodyPr anchor="ctr">
            <a:normAutofit/>
          </a:bodyPr>
          <a:lstStyle/>
          <a:p>
            <a:r>
              <a:rPr lang="en-US" sz="5000" dirty="0"/>
              <a:t>Objectives that we achieved</a:t>
            </a:r>
          </a:p>
        </p:txBody>
      </p:sp>
      <p:grpSp>
        <p:nvGrpSpPr>
          <p:cNvPr id="37" name="Group 12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0" name="Content Placeholder 2">
            <a:extLst>
              <a:ext uri="{FF2B5EF4-FFF2-40B4-BE49-F238E27FC236}">
                <a16:creationId xmlns:a16="http://schemas.microsoft.com/office/drawing/2014/main" id="{DC5815D6-0147-4C28-86E9-FB68B378C1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772318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3944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2C195-FA4F-DC49-A069-328ACE1F5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accent5"/>
                </a:solidFill>
              </a:rPr>
              <a:t>Scope and Extensions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8FADFF-2124-40F3-919E-10364E489B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4709868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9500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E9F2A28-69A3-4945-B6B6-C2E4A6C55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F3082-AB35-BA47-B9A1-57E286CED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538" y="365125"/>
            <a:ext cx="5393360" cy="1325563"/>
          </a:xfrm>
        </p:spPr>
        <p:txBody>
          <a:bodyPr>
            <a:normAutofit/>
          </a:bodyPr>
          <a:lstStyle/>
          <a:p>
            <a:r>
              <a:rPr lang="en-US" dirty="0"/>
              <a:t>Links 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4038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626C80CC-4E9F-EC43-8248-04697AF3D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802" y="558913"/>
            <a:ext cx="2533422" cy="253342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31108" y="1327365"/>
            <a:ext cx="610857" cy="61085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28176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55703B-3956-F642-A1FE-6A34D7E1E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01" y="3661942"/>
            <a:ext cx="2533423" cy="2533423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FB0412A4-0A26-4DDF-8944-81AB43738F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8750" y="2392776"/>
            <a:ext cx="2533422" cy="253342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95591-5D59-8245-9B5C-6179A7C9F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537" y="1825625"/>
            <a:ext cx="585093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 err="1"/>
              <a:t>Github</a:t>
            </a:r>
            <a:r>
              <a:rPr lang="en-US" sz="22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UI Application: </a:t>
            </a:r>
            <a:r>
              <a:rPr lang="en-US" sz="2200" dirty="0">
                <a:hlinkClick r:id="rId7"/>
              </a:rPr>
              <a:t>https://github.com/khanujasunny/Blockchain-EVoting-UI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API Application: </a:t>
            </a:r>
            <a:r>
              <a:rPr lang="en-US" sz="2200" dirty="0">
                <a:hlinkClick r:id="rId8"/>
              </a:rPr>
              <a:t>https://github.com/surendar0101/Blockchain-EVoting-API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Explanation Video: </a:t>
            </a:r>
          </a:p>
          <a:p>
            <a:pPr marL="0" indent="0">
              <a:buNone/>
            </a:pPr>
            <a:r>
              <a:rPr lang="en-US" sz="2200" dirty="0"/>
              <a:t>(contains detailed workflow and code explanation)</a:t>
            </a:r>
          </a:p>
          <a:p>
            <a:pPr marL="0" indent="0">
              <a:buNone/>
            </a:pPr>
            <a:r>
              <a:rPr lang="en-US" sz="2200" dirty="0">
                <a:hlinkClick r:id="rId9"/>
              </a:rPr>
              <a:t>https://drive.google.com/drive/u/1/folders/1OjIGRGbXGS1qT2LlQEPOWEb1IZ8n_geh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899690" y="5509119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24986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218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5FB946D7-1CA4-446E-8795-007CACFDE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92416F2-BC84-4D7C-80C6-6296C10C3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95338" y="981075"/>
            <a:ext cx="10601325" cy="4552949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F8B85-EC73-46D6-B26F-A19BC70B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097" y="1428750"/>
            <a:ext cx="9117807" cy="2105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2330623A-AB89-4E04-AC9A-2BAFBF85A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3771366"/>
            <a:ext cx="5486400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422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D08C14-3F76-6049-86DB-961AE186E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Getting started: Deploy smart contracts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60C44-F289-5B4C-89E0-6E90A383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/>
              <a:t>To deploy the Smart Contract</a:t>
            </a:r>
            <a:endParaRPr lang="en-IN" dirty="0"/>
          </a:p>
          <a:p>
            <a:pPr lvl="1"/>
            <a:r>
              <a:rPr lang="en-IN" dirty="0"/>
              <a:t>Install Ganache and create a workspace. </a:t>
            </a:r>
          </a:p>
          <a:p>
            <a:pPr lvl="1"/>
            <a:r>
              <a:rPr lang="en-IN" dirty="0"/>
              <a:t>Install Truffle </a:t>
            </a:r>
            <a:r>
              <a:rPr lang="en-IN" dirty="0" err="1"/>
              <a:t>npm</a:t>
            </a:r>
            <a:r>
              <a:rPr lang="en-IN" dirty="0"/>
              <a:t> package globally by running `</a:t>
            </a:r>
            <a:r>
              <a:rPr lang="en-IN" b="1" i="1" dirty="0" err="1"/>
              <a:t>npm</a:t>
            </a:r>
            <a:r>
              <a:rPr lang="en-IN" b="1" i="1" dirty="0"/>
              <a:t> install -g truffle</a:t>
            </a:r>
            <a:r>
              <a:rPr lang="en-IN" dirty="0"/>
              <a:t>`</a:t>
            </a:r>
          </a:p>
          <a:p>
            <a:pPr lvl="1"/>
            <a:r>
              <a:rPr lang="en-IN" dirty="0"/>
              <a:t>Run `</a:t>
            </a:r>
            <a:r>
              <a:rPr lang="en-IN" b="1" i="1" dirty="0"/>
              <a:t>truffle migrate --reset</a:t>
            </a:r>
            <a:r>
              <a:rPr lang="en-IN" dirty="0"/>
              <a:t>` from the command line to deploy the smart contract to the blockchain.</a:t>
            </a:r>
          </a:p>
          <a:p>
            <a:pPr lvl="1"/>
            <a:r>
              <a:rPr lang="en-IN" dirty="0"/>
              <a:t>Download </a:t>
            </a:r>
            <a:r>
              <a:rPr lang="en-IN" dirty="0" err="1"/>
              <a:t>Metamask</a:t>
            </a:r>
            <a:r>
              <a:rPr lang="en-IN" dirty="0"/>
              <a:t> Chrome extension for the browser to help interaction between the application and the blockchain.</a:t>
            </a:r>
          </a:p>
          <a:p>
            <a:pPr marL="0" indent="0">
              <a:buNone/>
            </a:pPr>
            <a:r>
              <a:rPr lang="en-IN" b="1" dirty="0"/>
              <a:t>NOTE</a:t>
            </a:r>
            <a:r>
              <a:rPr lang="en-IN" dirty="0"/>
              <a:t>: </a:t>
            </a:r>
          </a:p>
          <a:p>
            <a:pPr lvl="1"/>
            <a:r>
              <a:rPr lang="en-IN" dirty="0"/>
              <a:t>make sure to run ganache an appropriate port to connect it with </a:t>
            </a:r>
            <a:r>
              <a:rPr lang="en-IN" dirty="0" err="1"/>
              <a:t>metamask</a:t>
            </a:r>
            <a:endParaRPr lang="en-IN" dirty="0"/>
          </a:p>
          <a:p>
            <a:pPr lvl="1"/>
            <a:r>
              <a:rPr lang="en-IN" dirty="0"/>
              <a:t>Connect an account with local RPC network by using the private key of an account from ganache (this will grant 100ETH by default)</a:t>
            </a:r>
          </a:p>
          <a:p>
            <a:pPr marL="45720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8169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D08C14-3F76-6049-86DB-961AE186E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Getting started: Run react development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60C44-F289-5B4C-89E0-6E90A383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IN" sz="2400" b="1" dirty="0"/>
              <a:t>To run the UI application locally</a:t>
            </a:r>
            <a:endParaRPr lang="en-IN" sz="2400" dirty="0"/>
          </a:p>
          <a:p>
            <a:pPr lvl="1"/>
            <a:r>
              <a:rPr lang="en-IN" dirty="0"/>
              <a:t>Run the command `</a:t>
            </a:r>
            <a:r>
              <a:rPr lang="en-IN" b="1" i="1" dirty="0" err="1"/>
              <a:t>npm</a:t>
            </a:r>
            <a:r>
              <a:rPr lang="en-IN" b="1" i="1" dirty="0"/>
              <a:t> install –no-optional</a:t>
            </a:r>
            <a:r>
              <a:rPr lang="en-IN" dirty="0"/>
              <a:t>` (To download the node modules to your local working directory)</a:t>
            </a:r>
          </a:p>
          <a:p>
            <a:pPr lvl="1"/>
            <a:r>
              <a:rPr lang="en-IN" dirty="0"/>
              <a:t>In order to start the UI application run the following command,</a:t>
            </a:r>
            <a:br>
              <a:rPr lang="en-IN" dirty="0"/>
            </a:br>
            <a:r>
              <a:rPr lang="en-IN" dirty="0"/>
              <a:t>`</a:t>
            </a:r>
            <a:r>
              <a:rPr lang="en-IN" b="1" i="1" dirty="0" err="1"/>
              <a:t>npm</a:t>
            </a:r>
            <a:r>
              <a:rPr lang="en-IN" b="1" i="1" dirty="0"/>
              <a:t> start</a:t>
            </a:r>
            <a:r>
              <a:rPr lang="en-IN" dirty="0"/>
              <a:t>`</a:t>
            </a:r>
          </a:p>
          <a:p>
            <a:pPr lvl="1"/>
            <a:r>
              <a:rPr lang="en-IN" dirty="0"/>
              <a:t>This will start the application in the localhost server.</a:t>
            </a:r>
          </a:p>
          <a:p>
            <a:pPr lvl="1"/>
            <a:r>
              <a:rPr lang="en-IN" dirty="0"/>
              <a:t>NOTE: if the port is busy, then react will ask for confirmation to run  in different port. The type in ‘y’ (Yes) to run the application.</a:t>
            </a:r>
          </a:p>
          <a:p>
            <a:pPr lvl="1"/>
            <a:r>
              <a:rPr lang="en-IN" dirty="0"/>
              <a:t>This is start the application.</a:t>
            </a:r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8953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1"/>
            <a:ext cx="12191990" cy="37425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F5968-2E9E-DF46-9CAA-DBCBA5407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8" y="637763"/>
            <a:ext cx="9889797" cy="28744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UI walkthrough – Explanation for different workflows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3742597"/>
            <a:ext cx="12191990" cy="3115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1180" y="410109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2C6DE-6FB6-594F-8874-4852561EAF91}"/>
              </a:ext>
            </a:extLst>
          </p:cNvPr>
          <p:cNvSpPr txBox="1"/>
          <p:nvPr/>
        </p:nvSpPr>
        <p:spPr>
          <a:xfrm>
            <a:off x="1817649" y="3936380"/>
            <a:ext cx="908824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Login as Admin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managing election, voters and candidates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Login as Voter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for casting vote for a desired candidate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10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FD9D7E7-DF77-490E-BCAC-DB04B3804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08D3699-71D0-43ED-A7CE-F02D1DA04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4722" y="3131936"/>
            <a:ext cx="1240640" cy="1240638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1D9BD-AB25-6B4F-8AA5-67FB1C4E8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993914"/>
            <a:ext cx="4572192" cy="34747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/>
              <a:t>Admin workflow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A6DC93-4348-48FB-A1F6-6E8F5C96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111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 descr="Web of wires showing connections between groups and singles">
            <a:extLst>
              <a:ext uri="{FF2B5EF4-FFF2-40B4-BE49-F238E27FC236}">
                <a16:creationId xmlns:a16="http://schemas.microsoft.com/office/drawing/2014/main" id="{EB0D93AC-1282-4514-9403-9BD67E4015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28165" r="12780" b="-1"/>
          <a:stretch/>
        </p:blipFill>
        <p:spPr>
          <a:xfrm>
            <a:off x="6124764" y="10"/>
            <a:ext cx="6067239" cy="6857990"/>
          </a:xfrm>
          <a:custGeom>
            <a:avLst/>
            <a:gdLst/>
            <a:ahLst/>
            <a:cxnLst/>
            <a:rect l="l" t="t" r="r" b="b"/>
            <a:pathLst>
              <a:path w="6067239" h="6858000">
                <a:moveTo>
                  <a:pt x="1619628" y="0"/>
                </a:moveTo>
                <a:lnTo>
                  <a:pt x="6067239" y="0"/>
                </a:lnTo>
                <a:lnTo>
                  <a:pt x="6067239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46302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F8B85-EC73-46D6-B26F-A19BC70B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Login as Admin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344D19E-55DD-4360-A5F1-9A606A5AC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23" y="3404422"/>
            <a:ext cx="3214497" cy="2773354"/>
          </a:xfrm>
          <a:ln w="12700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en-US" sz="1600" dirty="0"/>
              <a:t>This is how the landing page has been designed.</a:t>
            </a:r>
          </a:p>
          <a:p>
            <a:r>
              <a:rPr lang="en-US" sz="1600" dirty="0"/>
              <a:t>There are two types of User, Admin and Voter.</a:t>
            </a:r>
          </a:p>
          <a:p>
            <a:r>
              <a:rPr lang="en-US" sz="1600" dirty="0"/>
              <a:t>Admin has following privileges: </a:t>
            </a:r>
          </a:p>
          <a:p>
            <a:pPr lvl="1"/>
            <a:r>
              <a:rPr lang="en-US" sz="1600" dirty="0"/>
              <a:t>to create an Election (if not created before) </a:t>
            </a:r>
          </a:p>
          <a:p>
            <a:pPr lvl="1"/>
            <a:r>
              <a:rPr lang="en-US" sz="1600" dirty="0"/>
              <a:t>add candidates to election </a:t>
            </a:r>
          </a:p>
          <a:p>
            <a:pPr lvl="1"/>
            <a:r>
              <a:rPr lang="en-US" sz="1600" dirty="0"/>
              <a:t>Add voters</a:t>
            </a:r>
          </a:p>
          <a:p>
            <a:r>
              <a:rPr lang="en-US" sz="2000" b="1" dirty="0"/>
              <a:t>But they can’t cast a vote</a:t>
            </a:r>
          </a:p>
          <a:p>
            <a:pPr marL="457200" lvl="1" indent="0">
              <a:buNone/>
            </a:pPr>
            <a:endParaRPr lang="en-US" sz="1600" dirty="0"/>
          </a:p>
          <a:p>
            <a:endParaRPr lang="en-US" sz="1600" dirty="0"/>
          </a:p>
        </p:txBody>
      </p:sp>
      <p:pic>
        <p:nvPicPr>
          <p:cNvPr id="7" name="Content Placeholder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CDC6F54-E7E0-C848-B405-BE342E3EC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315" y="1440180"/>
            <a:ext cx="7259509" cy="4210515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bevelB w="101600"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A92A0B-E4FA-BE4F-8156-D83C5ACCC3C0}"/>
              </a:ext>
            </a:extLst>
          </p:cNvPr>
          <p:cNvSpPr txBox="1"/>
          <p:nvPr/>
        </p:nvSpPr>
        <p:spPr>
          <a:xfrm>
            <a:off x="7267348" y="4556046"/>
            <a:ext cx="19881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Login Credentials: </a:t>
            </a:r>
          </a:p>
          <a:p>
            <a:r>
              <a:rPr lang="en-US" sz="1600" dirty="0"/>
              <a:t>Username: admin</a:t>
            </a:r>
          </a:p>
          <a:p>
            <a:r>
              <a:rPr lang="en-US" sz="1600" dirty="0"/>
              <a:t>Password: 12345</a:t>
            </a:r>
          </a:p>
        </p:txBody>
      </p:sp>
    </p:spTree>
    <p:extLst>
      <p:ext uri="{BB962C8B-B14F-4D97-AF65-F5344CB8AC3E}">
        <p14:creationId xmlns:p14="http://schemas.microsoft.com/office/powerpoint/2010/main" val="2572220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F8B85-EC73-46D6-B26F-A19BC70B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Election 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(For first time)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8EEDBC-6B8B-4A19-BDEA-761852A94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23" y="3299464"/>
            <a:ext cx="3342509" cy="2427333"/>
          </a:xfrm>
          <a:ln w="158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600" dirty="0"/>
              <a:t>After a successful admin login, this is how the admin dashboard looks like.</a:t>
            </a:r>
          </a:p>
          <a:p>
            <a:r>
              <a:rPr lang="en-US" sz="1600" dirty="0"/>
              <a:t>The admin need to create the election for the first time.</a:t>
            </a:r>
          </a:p>
          <a:p>
            <a:r>
              <a:rPr lang="en-US" sz="1600" dirty="0"/>
              <a:t>With the help of “</a:t>
            </a:r>
            <a:r>
              <a:rPr lang="en-US" sz="1600" b="1" dirty="0"/>
              <a:t>web3.js</a:t>
            </a:r>
            <a:r>
              <a:rPr lang="en-US" sz="1600" dirty="0"/>
              <a:t>” we connect to the local Ethereum network (ganache) to store the election details.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4D71264-56C8-0B48-ABE2-92007B11A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320" y="990625"/>
            <a:ext cx="7068129" cy="466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3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2167</Words>
  <Application>Microsoft Macintosh PowerPoint</Application>
  <PresentationFormat>Widescreen</PresentationFormat>
  <Paragraphs>232</Paragraphs>
  <Slides>37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Wingdings</vt:lpstr>
      <vt:lpstr>Office Theme</vt:lpstr>
      <vt:lpstr> Blockchain Assignment  Team Members:  Surendar S        : 2020MT93162 Sunny Khanuja : 2020MT93110 </vt:lpstr>
      <vt:lpstr>Objectives of the Application</vt:lpstr>
      <vt:lpstr>Scope of this document</vt:lpstr>
      <vt:lpstr>Getting started: Deploy smart contracts </vt:lpstr>
      <vt:lpstr>Getting started: Run react development server</vt:lpstr>
      <vt:lpstr>UI walkthrough – Explanation for different workflows</vt:lpstr>
      <vt:lpstr>Admin workflow</vt:lpstr>
      <vt:lpstr>Login as Admin</vt:lpstr>
      <vt:lpstr>Create Election  (For first time)</vt:lpstr>
      <vt:lpstr>Manage Election </vt:lpstr>
      <vt:lpstr>Managing Candidates</vt:lpstr>
      <vt:lpstr>Adding Candidate to Election </vt:lpstr>
      <vt:lpstr>Manage Voters </vt:lpstr>
      <vt:lpstr>Manage Voters: Add new Voter</vt:lpstr>
      <vt:lpstr>Voter workflow</vt:lpstr>
      <vt:lpstr>Login as Voter</vt:lpstr>
      <vt:lpstr>Voter Login: Vote for Candidate</vt:lpstr>
      <vt:lpstr>Candidate Login: Voted for Candidate</vt:lpstr>
      <vt:lpstr>Explanation for Smart contracts</vt:lpstr>
      <vt:lpstr>Smart contracts</vt:lpstr>
      <vt:lpstr>Revealing truffle-config.js</vt:lpstr>
      <vt:lpstr>How to run truffle contracts in console</vt:lpstr>
      <vt:lpstr>Let us consider a real time scenario</vt:lpstr>
      <vt:lpstr>Ganache UI: Create workspace</vt:lpstr>
      <vt:lpstr>Truffle console commands</vt:lpstr>
      <vt:lpstr>PowerPoint Presentation</vt:lpstr>
      <vt:lpstr>Add Candidate</vt:lpstr>
      <vt:lpstr>Get the count of Candidates</vt:lpstr>
      <vt:lpstr>Add Voter</vt:lpstr>
      <vt:lpstr>Get the count of Voters</vt:lpstr>
      <vt:lpstr>Now lets cast the vote…</vt:lpstr>
      <vt:lpstr>What happens when a voter tries to cast a vote again…?</vt:lpstr>
      <vt:lpstr>The candidate 1 has won the election…👏🏻</vt:lpstr>
      <vt:lpstr>Objectives that we achieved</vt:lpstr>
      <vt:lpstr>Scope and Extensions</vt:lpstr>
      <vt:lpstr>Links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Flow &amp; Snapshots</dc:title>
  <dc:creator>Sunny Khanuja</dc:creator>
  <cp:lastModifiedBy>surendar sivakumar</cp:lastModifiedBy>
  <cp:revision>5</cp:revision>
  <dcterms:created xsi:type="dcterms:W3CDTF">2021-10-30T08:10:04Z</dcterms:created>
  <dcterms:modified xsi:type="dcterms:W3CDTF">2021-10-30T15:43:22Z</dcterms:modified>
</cp:coreProperties>
</file>